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ommentAuthors.xml" ContentType="application/vnd.openxmlformats-officedocument.presentationml.commentAuthors+xml"/>
  <Override PartName="/ppt/comments/comment1.xml" ContentType="application/vnd.openxmlformats-officedocument.presentationml.comment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98" r:id="rId3"/>
  </p:sldMasterIdLst>
  <p:notesMasterIdLst>
    <p:notesMasterId r:id="rId5"/>
  </p:notesMasterIdLst>
  <p:handoutMasterIdLst>
    <p:handoutMasterId r:id="rId29"/>
  </p:handoutMasterIdLst>
  <p:sldIdLst>
    <p:sldId id="362" r:id="rId4"/>
    <p:sldId id="363" r:id="rId6"/>
    <p:sldId id="369" r:id="rId7"/>
    <p:sldId id="392" r:id="rId8"/>
    <p:sldId id="393" r:id="rId9"/>
    <p:sldId id="387" r:id="rId10"/>
    <p:sldId id="391" r:id="rId11"/>
    <p:sldId id="404" r:id="rId12"/>
    <p:sldId id="394" r:id="rId13"/>
    <p:sldId id="395" r:id="rId14"/>
    <p:sldId id="396" r:id="rId15"/>
    <p:sldId id="405" r:id="rId16"/>
    <p:sldId id="397" r:id="rId17"/>
    <p:sldId id="399" r:id="rId18"/>
    <p:sldId id="398" r:id="rId19"/>
    <p:sldId id="419" r:id="rId20"/>
    <p:sldId id="420" r:id="rId21"/>
    <p:sldId id="421" r:id="rId22"/>
    <p:sldId id="422" r:id="rId23"/>
    <p:sldId id="423" r:id="rId24"/>
    <p:sldId id="401" r:id="rId25"/>
    <p:sldId id="408" r:id="rId26"/>
    <p:sldId id="402" r:id="rId27"/>
    <p:sldId id="403" r:id="rId28"/>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iams Ying" initials="WY"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6F58"/>
    <a:srgbClr val="01527F"/>
    <a:srgbClr val="011C27"/>
    <a:srgbClr val="FCF7DA"/>
    <a:srgbClr val="DF2123"/>
    <a:srgbClr val="F49E00"/>
    <a:srgbClr val="4256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16" autoAdjust="0"/>
    <p:restoredTop sz="96271"/>
  </p:normalViewPr>
  <p:slideViewPr>
    <p:cSldViewPr snapToGrid="0" snapToObjects="1" showGuides="1">
      <p:cViewPr varScale="1">
        <p:scale>
          <a:sx n="84" d="100"/>
          <a:sy n="84" d="100"/>
        </p:scale>
        <p:origin x="100" y="6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4" Type="http://schemas.openxmlformats.org/officeDocument/2006/relationships/tags" Target="tags/tag29.xml"/><Relationship Id="rId33" Type="http://schemas.openxmlformats.org/officeDocument/2006/relationships/commentAuthors" Target="commentAuthors.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Master" Target="slideMasters/slideMaster2.xml"/><Relationship Id="rId29" Type="http://schemas.openxmlformats.org/officeDocument/2006/relationships/handoutMaster" Target="handoutMasters/handoutMaster1.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457226768434411"/>
          <c:y val="0.0280061759357868"/>
          <c:w val="0.918104629161351"/>
          <c:h val="0.830284239470195"/>
        </c:manualLayout>
      </c:layout>
      <c:barChart>
        <c:barDir val="col"/>
        <c:grouping val="stacked"/>
        <c:varyColors val="0"/>
        <c:ser>
          <c:idx val="0"/>
          <c:order val="0"/>
          <c:tx>
            <c:strRef>
              <c:f>Sheet1!$B$1</c:f>
              <c:strCache>
                <c:ptCount val="1"/>
                <c:pt idx="0">
                  <c:v>系列 1</c:v>
                </c:pt>
              </c:strCache>
            </c:strRef>
          </c:tx>
          <c:spPr>
            <a:solidFill>
              <a:sysClr val="windowText" lastClr="000000">
                <a:lumMod val="75000"/>
                <a:lumOff val="25000"/>
              </a:sysClr>
            </a:solidFill>
            <a:ln>
              <a:noFill/>
            </a:ln>
            <a:effectLst/>
            <a:sp3d/>
          </c:spPr>
          <c:invertIfNegative val="0"/>
          <c:dLbls>
            <c:delete val="1"/>
          </c:dLbls>
          <c:cat>
            <c:strRef>
              <c:f>Sheet1!$A$2:$A$4</c:f>
              <c:strCache>
                <c:ptCount val="3"/>
                <c:pt idx="0">
                  <c:v>类别 1</c:v>
                </c:pt>
                <c:pt idx="1">
                  <c:v>类别 2</c:v>
                </c:pt>
                <c:pt idx="2">
                  <c:v>类别 3</c:v>
                </c:pt>
              </c:strCache>
            </c:strRef>
          </c:cat>
          <c:val>
            <c:numRef>
              <c:f>Sheet1!$B$2:$B$4</c:f>
              <c:numCache>
                <c:formatCode>General</c:formatCode>
                <c:ptCount val="3"/>
                <c:pt idx="0">
                  <c:v>4.3</c:v>
                </c:pt>
                <c:pt idx="1">
                  <c:v>2.5</c:v>
                </c:pt>
                <c:pt idx="2">
                  <c:v>3.5</c:v>
                </c:pt>
              </c:numCache>
            </c:numRef>
          </c:val>
        </c:ser>
        <c:ser>
          <c:idx val="1"/>
          <c:order val="1"/>
          <c:tx>
            <c:strRef>
              <c:f>Sheet1!$C$1</c:f>
              <c:strCache>
                <c:ptCount val="1"/>
                <c:pt idx="0">
                  <c:v>系列 2</c:v>
                </c:pt>
              </c:strCache>
            </c:strRef>
          </c:tx>
          <c:spPr>
            <a:solidFill>
              <a:srgbClr val="FFFFFF">
                <a:lumMod val="85000"/>
              </a:srgbClr>
            </a:solidFill>
            <a:ln>
              <a:noFill/>
            </a:ln>
            <a:effectLst/>
            <a:sp3d/>
          </c:spPr>
          <c:invertIfNegative val="0"/>
          <c:dLbls>
            <c:delete val="1"/>
          </c:dLbls>
          <c:cat>
            <c:strRef>
              <c:f>Sheet1!$A$2:$A$4</c:f>
              <c:strCache>
                <c:ptCount val="3"/>
                <c:pt idx="0">
                  <c:v>类别 1</c:v>
                </c:pt>
                <c:pt idx="1">
                  <c:v>类别 2</c:v>
                </c:pt>
                <c:pt idx="2">
                  <c:v>类别 3</c:v>
                </c:pt>
              </c:strCache>
            </c:strRef>
          </c:cat>
          <c:val>
            <c:numRef>
              <c:f>Sheet1!$C$2:$C$4</c:f>
              <c:numCache>
                <c:formatCode>General</c:formatCode>
                <c:ptCount val="3"/>
                <c:pt idx="0">
                  <c:v>2.4</c:v>
                </c:pt>
                <c:pt idx="1">
                  <c:v>4.4</c:v>
                </c:pt>
                <c:pt idx="2">
                  <c:v>1.8</c:v>
                </c:pt>
              </c:numCache>
            </c:numRef>
          </c:val>
        </c:ser>
        <c:ser>
          <c:idx val="2"/>
          <c:order val="2"/>
          <c:tx>
            <c:strRef>
              <c:f>Sheet1!$D$1</c:f>
              <c:strCache>
                <c:ptCount val="1"/>
                <c:pt idx="0">
                  <c:v>系列 3</c:v>
                </c:pt>
              </c:strCache>
            </c:strRef>
          </c:tx>
          <c:spPr>
            <a:solidFill>
              <a:sysClr val="windowText" lastClr="000000">
                <a:lumMod val="50000"/>
                <a:lumOff val="50000"/>
              </a:sysClr>
            </a:solidFill>
            <a:ln>
              <a:noFill/>
            </a:ln>
            <a:effectLst/>
            <a:sp3d/>
          </c:spPr>
          <c:invertIfNegative val="0"/>
          <c:dLbls>
            <c:delete val="1"/>
          </c:dLbls>
          <c:cat>
            <c:strRef>
              <c:f>Sheet1!$A$2:$A$4</c:f>
              <c:strCache>
                <c:ptCount val="3"/>
                <c:pt idx="0">
                  <c:v>类别 1</c:v>
                </c:pt>
                <c:pt idx="1">
                  <c:v>类别 2</c:v>
                </c:pt>
                <c:pt idx="2">
                  <c:v>类别 3</c:v>
                </c:pt>
              </c:strCache>
            </c:strRef>
          </c:cat>
          <c:val>
            <c:numRef>
              <c:f>Sheet1!$D$2:$D$4</c:f>
              <c:numCache>
                <c:formatCode>General</c:formatCode>
                <c:ptCount val="3"/>
                <c:pt idx="0">
                  <c:v>2</c:v>
                </c:pt>
                <c:pt idx="1">
                  <c:v>2</c:v>
                </c:pt>
                <c:pt idx="2">
                  <c:v>3</c:v>
                </c:pt>
              </c:numCache>
            </c:numRef>
          </c:val>
        </c:ser>
        <c:dLbls>
          <c:showLegendKey val="0"/>
          <c:showVal val="0"/>
          <c:showCatName val="0"/>
          <c:showSerName val="0"/>
          <c:showPercent val="0"/>
          <c:showBubbleSize val="0"/>
        </c:dLbls>
        <c:gapWidth val="150"/>
        <c:overlap val="100"/>
        <c:axId val="60566144"/>
        <c:axId val="60592128"/>
      </c:barChart>
      <c:catAx>
        <c:axId val="60566144"/>
        <c:scaling>
          <c:orientation val="minMax"/>
        </c:scaling>
        <c:delete val="0"/>
        <c:axPos val="b"/>
        <c:numFmt formatCode="General" sourceLinked="1"/>
        <c:majorTickMark val="none"/>
        <c:minorTickMark val="none"/>
        <c:tickLblPos val="nextTo"/>
        <c:spPr>
          <a:noFill/>
          <a:ln w="6350" cap="flat" cmpd="sng" algn="ctr">
            <a:noFill/>
            <a:prstDash val="solid"/>
            <a:round/>
          </a:ln>
          <a:effectLst/>
        </c:spPr>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ea"/>
                <a:sym typeface="+mn-lt"/>
              </a:defRPr>
            </a:pPr>
          </a:p>
        </c:txPr>
        <c:crossAx val="60592128"/>
        <c:crosses val="autoZero"/>
        <c:auto val="1"/>
        <c:lblAlgn val="ctr"/>
        <c:lblOffset val="100"/>
        <c:noMultiLvlLbl val="0"/>
      </c:catAx>
      <c:valAx>
        <c:axId val="60592128"/>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ea"/>
                <a:sym typeface="+mn-lt"/>
              </a:defRPr>
            </a:pPr>
          </a:p>
        </c:txPr>
        <c:crossAx val="60566144"/>
        <c:crosses val="autoZero"/>
        <c:crossBetween val="between"/>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p>
  </c:txPr>
  <c:externalData r:id="rId1">
    <c:autoUpdate val="0"/>
  </c:externalData>
</c:chartSpace>
</file>

<file path=ppt/comments/comment1.xml><?xml version="1.0" encoding="utf-8"?>
<p:cmLst xmlns:a="http://schemas.openxmlformats.org/drawingml/2006/main" xmlns:r="http://schemas.openxmlformats.org/officeDocument/2006/relationships" xmlns:p="http://schemas.openxmlformats.org/presentationml/2006/main">
  <p:cm authorId="1" dt="2024-04-25T21:59:04.854"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GIF>
</file>

<file path=ppt/media/image2.jpeg>
</file>

<file path=ppt/media/image20.GIF>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dirty="0">
              <a:solidFill>
                <a:schemeClr val="tx1">
                  <a:alpha val="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0" Type="http://schemas.openxmlformats.org/officeDocument/2006/relationships/theme" Target="../theme/theme1.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52.xml"/><Relationship Id="rId2" Type="http://schemas.openxmlformats.org/officeDocument/2006/relationships/slideLayout" Target="../slideLayouts/slideLayout51.xml"/><Relationship Id="rId1"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6.jpe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tags" Target="../tags/tag25.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tags" Target="../tags/tag26.xml"/></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tags" Target="../tags/tag28.xml"/><Relationship Id="rId2" Type="http://schemas.openxmlformats.org/officeDocument/2006/relationships/image" Target="../media/image7.png"/><Relationship Id="rId1" Type="http://schemas.openxmlformats.org/officeDocument/2006/relationships/tags" Target="../tags/tag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21.xml.rels><?xml version="1.0" encoding="UTF-8" standalone="yes"?>
<Relationships xmlns="http://schemas.openxmlformats.org/package/2006/relationships"><Relationship Id="rId6" Type="http://schemas.openxmlformats.org/officeDocument/2006/relationships/comments" Target="../comments/comment1.xml"/><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9" Type="http://schemas.openxmlformats.org/officeDocument/2006/relationships/image" Target="../media/image20.GIF"/><Relationship Id="rId8" Type="http://schemas.openxmlformats.org/officeDocument/2006/relationships/image" Target="../media/image19.GIF"/><Relationship Id="rId7" Type="http://schemas.openxmlformats.org/officeDocument/2006/relationships/image" Target="../media/image18.png"/><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1" Type="http://schemas.openxmlformats.org/officeDocument/2006/relationships/notesSlide" Target="../notesSlides/notesSlide22.xml"/><Relationship Id="rId10" Type="http://schemas.openxmlformats.org/officeDocument/2006/relationships/slideLayout" Target="../slideLayouts/slideLayout1.xml"/><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7" Type="http://schemas.openxmlformats.org/officeDocument/2006/relationships/notesSlide" Target="../notesSlides/notesSlide6.xml"/><Relationship Id="rId26" Type="http://schemas.openxmlformats.org/officeDocument/2006/relationships/slideLayout" Target="../slideLayouts/slideLayout1.xml"/><Relationship Id="rId25" Type="http://schemas.openxmlformats.org/officeDocument/2006/relationships/tags" Target="../tags/tag24.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2.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image" Target="../media/image2.jpeg"/><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圆角矩形 2"/>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文本框 4"/>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6" name="文本框 5"/>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endParaRPr kumimoji="1" lang="zh-CN" altLang="en-US" sz="8000" dirty="0">
              <a:solidFill>
                <a:schemeClr val="tx1">
                  <a:lumMod val="65000"/>
                  <a:lumOff val="35000"/>
                </a:schemeClr>
              </a:solidFill>
              <a:cs typeface="+mn-ea"/>
              <a:sym typeface="+mn-lt"/>
            </a:endParaRPr>
          </a:p>
        </p:txBody>
      </p:sp>
      <p:sp>
        <p:nvSpPr>
          <p:cNvPr id="7" name="文本框 6"/>
          <p:cNvSpPr txBox="1"/>
          <p:nvPr/>
        </p:nvSpPr>
        <p:spPr>
          <a:xfrm>
            <a:off x="4683125" y="4192905"/>
            <a:ext cx="3190875" cy="337185"/>
          </a:xfrm>
          <a:prstGeom prst="rect">
            <a:avLst/>
          </a:prstGeom>
          <a:noFill/>
        </p:spPr>
        <p:txBody>
          <a:bodyPr wrap="square" rtlCol="0">
            <a:spAutoFit/>
          </a:bodyPr>
          <a:lstStyle/>
          <a:p>
            <a:pPr algn="dist"/>
            <a:r>
              <a:rPr kumimoji="1" lang="en-US" altLang="zh-CN" sz="1600" dirty="0">
                <a:solidFill>
                  <a:schemeClr val="bg1"/>
                </a:solidFill>
                <a:cs typeface="+mn-ea"/>
                <a:sym typeface="+mn-lt"/>
              </a:rPr>
              <a:t>20XX</a:t>
            </a:r>
            <a:r>
              <a:rPr kumimoji="1" lang="zh-CN" altLang="en-US" sz="1600" dirty="0">
                <a:solidFill>
                  <a:schemeClr val="bg1"/>
                </a:solidFill>
                <a:cs typeface="+mn-ea"/>
                <a:sym typeface="+mn-lt"/>
              </a:rPr>
              <a:t>年公司</a:t>
            </a:r>
            <a:r>
              <a:rPr kumimoji="1" sz="1600" dirty="0">
                <a:solidFill>
                  <a:schemeClr val="bg1"/>
                </a:solidFill>
                <a:cs typeface="+mn-ea"/>
                <a:sym typeface="+mn-lt"/>
              </a:rPr>
              <a:t>部门工作报告</a:t>
            </a:r>
            <a:endParaRPr kumimoji="1" sz="1600" dirty="0">
              <a:solidFill>
                <a:schemeClr val="bg1"/>
              </a:solidFill>
              <a:cs typeface="+mn-ea"/>
              <a:sym typeface="+mn-lt"/>
            </a:endParaRPr>
          </a:p>
        </p:txBody>
      </p:sp>
      <p:sp>
        <p:nvSpPr>
          <p:cNvPr id="16" name="圆角矩形 15"/>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7" name="椭圆 16"/>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8" name="圆角矩形 17"/>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椭圆 18"/>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직사각형 3"/>
          <p:cNvSpPr/>
          <p:nvPr/>
        </p:nvSpPr>
        <p:spPr>
          <a:xfrm>
            <a:off x="1633986" y="4438636"/>
            <a:ext cx="3638841" cy="461665"/>
          </a:xfrm>
          <a:prstGeom prst="rect">
            <a:avLst/>
          </a:prstGeom>
          <a:noFill/>
        </p:spPr>
        <p:txBody>
          <a:bodyPr wrap="square" rtlCol="0">
            <a:spAutoFit/>
          </a:bodyPr>
          <a:lstStyle/>
          <a:p>
            <a:pPr algn="dist"/>
            <a:r>
              <a:rPr kumimoji="1" lang="zh-CN" altLang="en-US" sz="2400" dirty="0">
                <a:solidFill>
                  <a:schemeClr val="tx1">
                    <a:lumMod val="65000"/>
                    <a:lumOff val="35000"/>
                  </a:schemeClr>
                </a:solidFill>
                <a:cs typeface="+mn-ea"/>
                <a:sym typeface="+mn-lt"/>
              </a:rPr>
              <a:t>请再此输入标题文字内容</a:t>
            </a:r>
            <a:endParaRPr kumimoji="1" lang="zh-CN" altLang="en-US" sz="2400" dirty="0">
              <a:solidFill>
                <a:schemeClr val="tx1">
                  <a:lumMod val="65000"/>
                  <a:lumOff val="35000"/>
                </a:schemeClr>
              </a:solidFill>
              <a:cs typeface="+mn-ea"/>
              <a:sym typeface="+mn-lt"/>
            </a:endParaRPr>
          </a:p>
        </p:txBody>
      </p:sp>
      <p:sp>
        <p:nvSpPr>
          <p:cNvPr id="30" name="文本框 29"/>
          <p:cNvSpPr txBox="1"/>
          <p:nvPr/>
        </p:nvSpPr>
        <p:spPr>
          <a:xfrm>
            <a:off x="1633986" y="5021057"/>
            <a:ext cx="9047411" cy="923330"/>
          </a:xfrm>
          <a:prstGeom prst="rect">
            <a:avLst/>
          </a:prstGeom>
          <a:noFill/>
        </p:spPr>
        <p:txBody>
          <a:bodyPr wrap="square" rtlCol="0">
            <a:spAutoFit/>
          </a:bodyPr>
          <a:lstStyle/>
          <a:p>
            <a:pPr>
              <a:lnSpc>
                <a:spcPct val="150000"/>
              </a:lnSpc>
            </a:pPr>
            <a:r>
              <a:rPr kumimoji="1" lang="zh-CN" altLang="en-US" sz="1200" dirty="0">
                <a:solidFill>
                  <a:schemeClr val="tx1">
                    <a:lumMod val="50000"/>
                    <a:lumOff val="50000"/>
                  </a:schemeClr>
                </a:solidFill>
                <a:cs typeface="+mn-ea"/>
                <a:sym typeface="+mn-lt"/>
              </a:rPr>
              <a:t>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a:t>
            </a:r>
            <a:endParaRPr kumimoji="1" lang="zh-CN" altLang="en-US" sz="1200" dirty="0">
              <a:solidFill>
                <a:schemeClr val="tx1">
                  <a:lumMod val="50000"/>
                  <a:lumOff val="50000"/>
                </a:schemeClr>
              </a:solidFill>
              <a:cs typeface="+mn-ea"/>
              <a:sym typeface="+mn-lt"/>
            </a:endParaRPr>
          </a:p>
        </p:txBody>
      </p:sp>
      <p:sp>
        <p:nvSpPr>
          <p:cNvPr id="31" name="矩形 30"/>
          <p:cNvSpPr/>
          <p:nvPr/>
        </p:nvSpPr>
        <p:spPr>
          <a:xfrm>
            <a:off x="1674803" y="1602443"/>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2" name="矩形 31"/>
          <p:cNvSpPr/>
          <p:nvPr/>
        </p:nvSpPr>
        <p:spPr>
          <a:xfrm>
            <a:off x="1674803" y="2537368"/>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Freeform 116"/>
          <p:cNvSpPr>
            <a:spLocks noChangeArrowheads="1"/>
          </p:cNvSpPr>
          <p:nvPr/>
        </p:nvSpPr>
        <p:spPr bwMode="auto">
          <a:xfrm>
            <a:off x="1946890" y="2608419"/>
            <a:ext cx="323139" cy="359797"/>
          </a:xfrm>
          <a:custGeom>
            <a:avLst/>
            <a:gdLst>
              <a:gd name="T0" fmla="*/ 875 w 1051"/>
              <a:gd name="T1" fmla="*/ 1049 h 1168"/>
              <a:gd name="T2" fmla="*/ 875 w 1051"/>
              <a:gd name="T3" fmla="*/ 967 h 1168"/>
              <a:gd name="T4" fmla="*/ 525 w 1051"/>
              <a:gd name="T5" fmla="*/ 787 h 1168"/>
              <a:gd name="T6" fmla="*/ 175 w 1051"/>
              <a:gd name="T7" fmla="*/ 967 h 1168"/>
              <a:gd name="T8" fmla="*/ 175 w 1051"/>
              <a:gd name="T9" fmla="*/ 1049 h 1168"/>
              <a:gd name="T10" fmla="*/ 875 w 1051"/>
              <a:gd name="T11" fmla="*/ 1049 h 1168"/>
              <a:gd name="T12" fmla="*/ 525 w 1051"/>
              <a:gd name="T13" fmla="*/ 350 h 1168"/>
              <a:gd name="T14" fmla="*/ 350 w 1051"/>
              <a:gd name="T15" fmla="*/ 525 h 1168"/>
              <a:gd name="T16" fmla="*/ 525 w 1051"/>
              <a:gd name="T17" fmla="*/ 699 h 1168"/>
              <a:gd name="T18" fmla="*/ 700 w 1051"/>
              <a:gd name="T19" fmla="*/ 525 h 1168"/>
              <a:gd name="T20" fmla="*/ 525 w 1051"/>
              <a:gd name="T21" fmla="*/ 350 h 1168"/>
              <a:gd name="T22" fmla="*/ 525 w 1051"/>
              <a:gd name="T23" fmla="*/ 117 h 1168"/>
              <a:gd name="T24" fmla="*/ 468 w 1051"/>
              <a:gd name="T25" fmla="*/ 175 h 1168"/>
              <a:gd name="T26" fmla="*/ 525 w 1051"/>
              <a:gd name="T27" fmla="*/ 235 h 1168"/>
              <a:gd name="T28" fmla="*/ 583 w 1051"/>
              <a:gd name="T29" fmla="*/ 175 h 1168"/>
              <a:gd name="T30" fmla="*/ 525 w 1051"/>
              <a:gd name="T31" fmla="*/ 117 h 1168"/>
              <a:gd name="T32" fmla="*/ 1050 w 1051"/>
              <a:gd name="T33" fmla="*/ 235 h 1168"/>
              <a:gd name="T34" fmla="*/ 1050 w 1051"/>
              <a:gd name="T35" fmla="*/ 1049 h 1168"/>
              <a:gd name="T36" fmla="*/ 932 w 1051"/>
              <a:gd name="T37" fmla="*/ 1167 h 1168"/>
              <a:gd name="T38" fmla="*/ 118 w 1051"/>
              <a:gd name="T39" fmla="*/ 1167 h 1168"/>
              <a:gd name="T40" fmla="*/ 0 w 1051"/>
              <a:gd name="T41" fmla="*/ 1049 h 1168"/>
              <a:gd name="T42" fmla="*/ 0 w 1051"/>
              <a:gd name="T43" fmla="*/ 235 h 1168"/>
              <a:gd name="T44" fmla="*/ 118 w 1051"/>
              <a:gd name="T45" fmla="*/ 117 h 1168"/>
              <a:gd name="T46" fmla="*/ 361 w 1051"/>
              <a:gd name="T47" fmla="*/ 117 h 1168"/>
              <a:gd name="T48" fmla="*/ 525 w 1051"/>
              <a:gd name="T49" fmla="*/ 0 h 1168"/>
              <a:gd name="T50" fmla="*/ 689 w 1051"/>
              <a:gd name="T51" fmla="*/ 117 h 1168"/>
              <a:gd name="T52" fmla="*/ 932 w 1051"/>
              <a:gd name="T53" fmla="*/ 117 h 1168"/>
              <a:gd name="T54" fmla="*/ 1050 w 1051"/>
              <a:gd name="T55"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1" h="1168">
                <a:moveTo>
                  <a:pt x="875" y="1049"/>
                </a:moveTo>
                <a:lnTo>
                  <a:pt x="875" y="967"/>
                </a:lnTo>
                <a:cubicBezTo>
                  <a:pt x="875" y="850"/>
                  <a:pt x="642" y="787"/>
                  <a:pt x="525" y="787"/>
                </a:cubicBezTo>
                <a:cubicBezTo>
                  <a:pt x="407" y="787"/>
                  <a:pt x="175" y="850"/>
                  <a:pt x="175" y="967"/>
                </a:cubicBezTo>
                <a:lnTo>
                  <a:pt x="175" y="1049"/>
                </a:lnTo>
                <a:lnTo>
                  <a:pt x="875" y="1049"/>
                </a:lnTo>
                <a:close/>
                <a:moveTo>
                  <a:pt x="525" y="350"/>
                </a:moveTo>
                <a:cubicBezTo>
                  <a:pt x="429" y="350"/>
                  <a:pt x="350" y="430"/>
                  <a:pt x="350" y="525"/>
                </a:cubicBezTo>
                <a:cubicBezTo>
                  <a:pt x="350" y="621"/>
                  <a:pt x="429" y="699"/>
                  <a:pt x="525" y="699"/>
                </a:cubicBezTo>
                <a:cubicBezTo>
                  <a:pt x="621" y="699"/>
                  <a:pt x="700" y="621"/>
                  <a:pt x="700" y="525"/>
                </a:cubicBezTo>
                <a:cubicBezTo>
                  <a:pt x="700" y="430"/>
                  <a:pt x="621" y="350"/>
                  <a:pt x="525" y="350"/>
                </a:cubicBezTo>
                <a:close/>
                <a:moveTo>
                  <a:pt x="525" y="117"/>
                </a:moveTo>
                <a:cubicBezTo>
                  <a:pt x="492" y="117"/>
                  <a:pt x="468" y="142"/>
                  <a:pt x="468" y="175"/>
                </a:cubicBezTo>
                <a:cubicBezTo>
                  <a:pt x="468" y="208"/>
                  <a:pt x="492" y="235"/>
                  <a:pt x="525" y="235"/>
                </a:cubicBezTo>
                <a:cubicBezTo>
                  <a:pt x="558" y="235"/>
                  <a:pt x="583" y="208"/>
                  <a:pt x="583" y="175"/>
                </a:cubicBezTo>
                <a:cubicBezTo>
                  <a:pt x="583" y="142"/>
                  <a:pt x="558" y="117"/>
                  <a:pt x="525" y="117"/>
                </a:cubicBezTo>
                <a:close/>
                <a:moveTo>
                  <a:pt x="1050" y="235"/>
                </a:moveTo>
                <a:lnTo>
                  <a:pt x="1050" y="1049"/>
                </a:lnTo>
                <a:cubicBezTo>
                  <a:pt x="1050" y="1112"/>
                  <a:pt x="995" y="1167"/>
                  <a:pt x="932" y="1167"/>
                </a:cubicBezTo>
                <a:lnTo>
                  <a:pt x="118" y="1167"/>
                </a:lnTo>
                <a:cubicBezTo>
                  <a:pt x="55" y="1167"/>
                  <a:pt x="0" y="1112"/>
                  <a:pt x="0" y="1049"/>
                </a:cubicBezTo>
                <a:lnTo>
                  <a:pt x="0" y="235"/>
                </a:lnTo>
                <a:cubicBezTo>
                  <a:pt x="0" y="172"/>
                  <a:pt x="55" y="117"/>
                  <a:pt x="118" y="117"/>
                </a:cubicBezTo>
                <a:lnTo>
                  <a:pt x="361" y="117"/>
                </a:lnTo>
                <a:cubicBezTo>
                  <a:pt x="386" y="49"/>
                  <a:pt x="448" y="0"/>
                  <a:pt x="525" y="0"/>
                </a:cubicBezTo>
                <a:cubicBezTo>
                  <a:pt x="601" y="0"/>
                  <a:pt x="665" y="49"/>
                  <a:pt x="689" y="117"/>
                </a:cubicBezTo>
                <a:lnTo>
                  <a:pt x="932" y="117"/>
                </a:lnTo>
                <a:cubicBezTo>
                  <a:pt x="995" y="117"/>
                  <a:pt x="1050" y="172"/>
                  <a:pt x="1050"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34" name="Freeform 131"/>
          <p:cNvSpPr>
            <a:spLocks noChangeArrowheads="1"/>
          </p:cNvSpPr>
          <p:nvPr/>
        </p:nvSpPr>
        <p:spPr bwMode="auto">
          <a:xfrm>
            <a:off x="1969805" y="1668013"/>
            <a:ext cx="323139" cy="359797"/>
          </a:xfrm>
          <a:custGeom>
            <a:avLst/>
            <a:gdLst>
              <a:gd name="T0" fmla="*/ 817 w 1050"/>
              <a:gd name="T1" fmla="*/ 468 h 1168"/>
              <a:gd name="T2" fmla="*/ 817 w 1050"/>
              <a:gd name="T3" fmla="*/ 350 h 1168"/>
              <a:gd name="T4" fmla="*/ 232 w 1050"/>
              <a:gd name="T5" fmla="*/ 350 h 1168"/>
              <a:gd name="T6" fmla="*/ 232 w 1050"/>
              <a:gd name="T7" fmla="*/ 468 h 1168"/>
              <a:gd name="T8" fmla="*/ 817 w 1050"/>
              <a:gd name="T9" fmla="*/ 468 h 1168"/>
              <a:gd name="T10" fmla="*/ 817 w 1050"/>
              <a:gd name="T11" fmla="*/ 700 h 1168"/>
              <a:gd name="T12" fmla="*/ 817 w 1050"/>
              <a:gd name="T13" fmla="*/ 585 h 1168"/>
              <a:gd name="T14" fmla="*/ 232 w 1050"/>
              <a:gd name="T15" fmla="*/ 585 h 1168"/>
              <a:gd name="T16" fmla="*/ 232 w 1050"/>
              <a:gd name="T17" fmla="*/ 700 h 1168"/>
              <a:gd name="T18" fmla="*/ 817 w 1050"/>
              <a:gd name="T19" fmla="*/ 700 h 1168"/>
              <a:gd name="T20" fmla="*/ 642 w 1050"/>
              <a:gd name="T21" fmla="*/ 935 h 1168"/>
              <a:gd name="T22" fmla="*/ 642 w 1050"/>
              <a:gd name="T23" fmla="*/ 818 h 1168"/>
              <a:gd name="T24" fmla="*/ 232 w 1050"/>
              <a:gd name="T25" fmla="*/ 818 h 1168"/>
              <a:gd name="T26" fmla="*/ 232 w 1050"/>
              <a:gd name="T27" fmla="*/ 935 h 1168"/>
              <a:gd name="T28" fmla="*/ 642 w 1050"/>
              <a:gd name="T29" fmla="*/ 935 h 1168"/>
              <a:gd name="T30" fmla="*/ 525 w 1050"/>
              <a:gd name="T31" fmla="*/ 118 h 1168"/>
              <a:gd name="T32" fmla="*/ 467 w 1050"/>
              <a:gd name="T33" fmla="*/ 175 h 1168"/>
              <a:gd name="T34" fmla="*/ 525 w 1050"/>
              <a:gd name="T35" fmla="*/ 235 h 1168"/>
              <a:gd name="T36" fmla="*/ 582 w 1050"/>
              <a:gd name="T37" fmla="*/ 175 h 1168"/>
              <a:gd name="T38" fmla="*/ 525 w 1050"/>
              <a:gd name="T39" fmla="*/ 118 h 1168"/>
              <a:gd name="T40" fmla="*/ 1049 w 1050"/>
              <a:gd name="T41" fmla="*/ 235 h 1168"/>
              <a:gd name="T42" fmla="*/ 1049 w 1050"/>
              <a:gd name="T43" fmla="*/ 1050 h 1168"/>
              <a:gd name="T44" fmla="*/ 932 w 1050"/>
              <a:gd name="T45" fmla="*/ 1167 h 1168"/>
              <a:gd name="T46" fmla="*/ 117 w 1050"/>
              <a:gd name="T47" fmla="*/ 1167 h 1168"/>
              <a:gd name="T48" fmla="*/ 0 w 1050"/>
              <a:gd name="T49" fmla="*/ 1050 h 1168"/>
              <a:gd name="T50" fmla="*/ 0 w 1050"/>
              <a:gd name="T51" fmla="*/ 235 h 1168"/>
              <a:gd name="T52" fmla="*/ 117 w 1050"/>
              <a:gd name="T53" fmla="*/ 118 h 1168"/>
              <a:gd name="T54" fmla="*/ 361 w 1050"/>
              <a:gd name="T55" fmla="*/ 118 h 1168"/>
              <a:gd name="T56" fmla="*/ 525 w 1050"/>
              <a:gd name="T57" fmla="*/ 0 h 1168"/>
              <a:gd name="T58" fmla="*/ 689 w 1050"/>
              <a:gd name="T59" fmla="*/ 118 h 1168"/>
              <a:gd name="T60" fmla="*/ 932 w 1050"/>
              <a:gd name="T61" fmla="*/ 118 h 1168"/>
              <a:gd name="T62" fmla="*/ 1049 w 1050"/>
              <a:gd name="T63"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50" h="1168">
                <a:moveTo>
                  <a:pt x="817" y="468"/>
                </a:moveTo>
                <a:lnTo>
                  <a:pt x="817" y="350"/>
                </a:lnTo>
                <a:lnTo>
                  <a:pt x="232" y="350"/>
                </a:lnTo>
                <a:lnTo>
                  <a:pt x="232" y="468"/>
                </a:lnTo>
                <a:lnTo>
                  <a:pt x="817" y="468"/>
                </a:lnTo>
                <a:close/>
                <a:moveTo>
                  <a:pt x="817" y="700"/>
                </a:moveTo>
                <a:lnTo>
                  <a:pt x="817" y="585"/>
                </a:lnTo>
                <a:lnTo>
                  <a:pt x="232" y="585"/>
                </a:lnTo>
                <a:lnTo>
                  <a:pt x="232" y="700"/>
                </a:lnTo>
                <a:lnTo>
                  <a:pt x="817" y="700"/>
                </a:lnTo>
                <a:close/>
                <a:moveTo>
                  <a:pt x="642" y="935"/>
                </a:moveTo>
                <a:lnTo>
                  <a:pt x="642" y="818"/>
                </a:lnTo>
                <a:lnTo>
                  <a:pt x="232" y="818"/>
                </a:lnTo>
                <a:lnTo>
                  <a:pt x="232" y="935"/>
                </a:lnTo>
                <a:lnTo>
                  <a:pt x="642" y="935"/>
                </a:lnTo>
                <a:close/>
                <a:moveTo>
                  <a:pt x="525" y="118"/>
                </a:moveTo>
                <a:cubicBezTo>
                  <a:pt x="493" y="118"/>
                  <a:pt x="467" y="143"/>
                  <a:pt x="467" y="175"/>
                </a:cubicBezTo>
                <a:cubicBezTo>
                  <a:pt x="467" y="208"/>
                  <a:pt x="493" y="235"/>
                  <a:pt x="525" y="235"/>
                </a:cubicBezTo>
                <a:cubicBezTo>
                  <a:pt x="558" y="235"/>
                  <a:pt x="582" y="208"/>
                  <a:pt x="582" y="175"/>
                </a:cubicBezTo>
                <a:cubicBezTo>
                  <a:pt x="582" y="143"/>
                  <a:pt x="558" y="118"/>
                  <a:pt x="525" y="118"/>
                </a:cubicBezTo>
                <a:close/>
                <a:moveTo>
                  <a:pt x="1049" y="235"/>
                </a:moveTo>
                <a:lnTo>
                  <a:pt x="1049" y="1050"/>
                </a:lnTo>
                <a:cubicBezTo>
                  <a:pt x="1049" y="1113"/>
                  <a:pt x="995" y="1167"/>
                  <a:pt x="932" y="1167"/>
                </a:cubicBezTo>
                <a:lnTo>
                  <a:pt x="117" y="1167"/>
                </a:lnTo>
                <a:cubicBezTo>
                  <a:pt x="55" y="1167"/>
                  <a:pt x="0" y="1113"/>
                  <a:pt x="0" y="1050"/>
                </a:cubicBezTo>
                <a:lnTo>
                  <a:pt x="0" y="235"/>
                </a:lnTo>
                <a:cubicBezTo>
                  <a:pt x="0" y="173"/>
                  <a:pt x="55" y="118"/>
                  <a:pt x="117" y="118"/>
                </a:cubicBezTo>
                <a:lnTo>
                  <a:pt x="361" y="118"/>
                </a:lnTo>
                <a:cubicBezTo>
                  <a:pt x="385" y="50"/>
                  <a:pt x="449" y="0"/>
                  <a:pt x="525" y="0"/>
                </a:cubicBezTo>
                <a:cubicBezTo>
                  <a:pt x="602" y="0"/>
                  <a:pt x="664" y="50"/>
                  <a:pt x="689" y="118"/>
                </a:cubicBezTo>
                <a:lnTo>
                  <a:pt x="932" y="118"/>
                </a:lnTo>
                <a:cubicBezTo>
                  <a:pt x="995" y="118"/>
                  <a:pt x="1049" y="173"/>
                  <a:pt x="1049"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35" name="文本框 34"/>
          <p:cNvSpPr txBox="1"/>
          <p:nvPr/>
        </p:nvSpPr>
        <p:spPr>
          <a:xfrm>
            <a:off x="2592355" y="1563754"/>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endParaRPr kumimoji="1" lang="zh-CN" altLang="en-US" sz="1400" dirty="0">
              <a:solidFill>
                <a:schemeClr val="tx1">
                  <a:lumMod val="50000"/>
                  <a:lumOff val="50000"/>
                </a:schemeClr>
              </a:solidFill>
              <a:cs typeface="+mn-ea"/>
              <a:sym typeface="+mn-lt"/>
            </a:endParaRPr>
          </a:p>
        </p:txBody>
      </p:sp>
      <p:sp>
        <p:nvSpPr>
          <p:cNvPr id="36" name="矩形 35"/>
          <p:cNvSpPr/>
          <p:nvPr/>
        </p:nvSpPr>
        <p:spPr>
          <a:xfrm>
            <a:off x="6973721" y="1602443"/>
            <a:ext cx="3908809" cy="2416742"/>
          </a:xfrm>
          <a:prstGeom prst="rect">
            <a:avLst/>
          </a:prstGeom>
          <a:blipFill>
            <a:blip r:embed="rId1"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7" name="文本框 36"/>
          <p:cNvSpPr txBox="1"/>
          <p:nvPr/>
        </p:nvSpPr>
        <p:spPr>
          <a:xfrm>
            <a:off x="2592355" y="2460935"/>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endParaRPr kumimoji="1" lang="zh-CN" altLang="en-US" sz="1400" dirty="0">
              <a:solidFill>
                <a:schemeClr val="tx1">
                  <a:lumMod val="50000"/>
                  <a:lumOff val="50000"/>
                </a:schemeClr>
              </a:solidFill>
              <a:cs typeface="+mn-ea"/>
              <a:sym typeface="+mn-lt"/>
            </a:endParaRPr>
          </a:p>
        </p:txBody>
      </p:sp>
      <p:sp>
        <p:nvSpPr>
          <p:cNvPr id="38" name="矩形 37"/>
          <p:cNvSpPr/>
          <p:nvPr/>
        </p:nvSpPr>
        <p:spPr>
          <a:xfrm>
            <a:off x="1674803" y="3443436"/>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9" name="Freeform 116"/>
          <p:cNvSpPr>
            <a:spLocks noChangeArrowheads="1"/>
          </p:cNvSpPr>
          <p:nvPr/>
        </p:nvSpPr>
        <p:spPr bwMode="auto">
          <a:xfrm>
            <a:off x="1946890" y="3514487"/>
            <a:ext cx="323139" cy="359797"/>
          </a:xfrm>
          <a:custGeom>
            <a:avLst/>
            <a:gdLst>
              <a:gd name="T0" fmla="*/ 875 w 1051"/>
              <a:gd name="T1" fmla="*/ 1049 h 1168"/>
              <a:gd name="T2" fmla="*/ 875 w 1051"/>
              <a:gd name="T3" fmla="*/ 967 h 1168"/>
              <a:gd name="T4" fmla="*/ 525 w 1051"/>
              <a:gd name="T5" fmla="*/ 787 h 1168"/>
              <a:gd name="T6" fmla="*/ 175 w 1051"/>
              <a:gd name="T7" fmla="*/ 967 h 1168"/>
              <a:gd name="T8" fmla="*/ 175 w 1051"/>
              <a:gd name="T9" fmla="*/ 1049 h 1168"/>
              <a:gd name="T10" fmla="*/ 875 w 1051"/>
              <a:gd name="T11" fmla="*/ 1049 h 1168"/>
              <a:gd name="T12" fmla="*/ 525 w 1051"/>
              <a:gd name="T13" fmla="*/ 350 h 1168"/>
              <a:gd name="T14" fmla="*/ 350 w 1051"/>
              <a:gd name="T15" fmla="*/ 525 h 1168"/>
              <a:gd name="T16" fmla="*/ 525 w 1051"/>
              <a:gd name="T17" fmla="*/ 699 h 1168"/>
              <a:gd name="T18" fmla="*/ 700 w 1051"/>
              <a:gd name="T19" fmla="*/ 525 h 1168"/>
              <a:gd name="T20" fmla="*/ 525 w 1051"/>
              <a:gd name="T21" fmla="*/ 350 h 1168"/>
              <a:gd name="T22" fmla="*/ 525 w 1051"/>
              <a:gd name="T23" fmla="*/ 117 h 1168"/>
              <a:gd name="T24" fmla="*/ 468 w 1051"/>
              <a:gd name="T25" fmla="*/ 175 h 1168"/>
              <a:gd name="T26" fmla="*/ 525 w 1051"/>
              <a:gd name="T27" fmla="*/ 235 h 1168"/>
              <a:gd name="T28" fmla="*/ 583 w 1051"/>
              <a:gd name="T29" fmla="*/ 175 h 1168"/>
              <a:gd name="T30" fmla="*/ 525 w 1051"/>
              <a:gd name="T31" fmla="*/ 117 h 1168"/>
              <a:gd name="T32" fmla="*/ 1050 w 1051"/>
              <a:gd name="T33" fmla="*/ 235 h 1168"/>
              <a:gd name="T34" fmla="*/ 1050 w 1051"/>
              <a:gd name="T35" fmla="*/ 1049 h 1168"/>
              <a:gd name="T36" fmla="*/ 932 w 1051"/>
              <a:gd name="T37" fmla="*/ 1167 h 1168"/>
              <a:gd name="T38" fmla="*/ 118 w 1051"/>
              <a:gd name="T39" fmla="*/ 1167 h 1168"/>
              <a:gd name="T40" fmla="*/ 0 w 1051"/>
              <a:gd name="T41" fmla="*/ 1049 h 1168"/>
              <a:gd name="T42" fmla="*/ 0 w 1051"/>
              <a:gd name="T43" fmla="*/ 235 h 1168"/>
              <a:gd name="T44" fmla="*/ 118 w 1051"/>
              <a:gd name="T45" fmla="*/ 117 h 1168"/>
              <a:gd name="T46" fmla="*/ 361 w 1051"/>
              <a:gd name="T47" fmla="*/ 117 h 1168"/>
              <a:gd name="T48" fmla="*/ 525 w 1051"/>
              <a:gd name="T49" fmla="*/ 0 h 1168"/>
              <a:gd name="T50" fmla="*/ 689 w 1051"/>
              <a:gd name="T51" fmla="*/ 117 h 1168"/>
              <a:gd name="T52" fmla="*/ 932 w 1051"/>
              <a:gd name="T53" fmla="*/ 117 h 1168"/>
              <a:gd name="T54" fmla="*/ 1050 w 1051"/>
              <a:gd name="T55"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1" h="1168">
                <a:moveTo>
                  <a:pt x="875" y="1049"/>
                </a:moveTo>
                <a:lnTo>
                  <a:pt x="875" y="967"/>
                </a:lnTo>
                <a:cubicBezTo>
                  <a:pt x="875" y="850"/>
                  <a:pt x="642" y="787"/>
                  <a:pt x="525" y="787"/>
                </a:cubicBezTo>
                <a:cubicBezTo>
                  <a:pt x="407" y="787"/>
                  <a:pt x="175" y="850"/>
                  <a:pt x="175" y="967"/>
                </a:cubicBezTo>
                <a:lnTo>
                  <a:pt x="175" y="1049"/>
                </a:lnTo>
                <a:lnTo>
                  <a:pt x="875" y="1049"/>
                </a:lnTo>
                <a:close/>
                <a:moveTo>
                  <a:pt x="525" y="350"/>
                </a:moveTo>
                <a:cubicBezTo>
                  <a:pt x="429" y="350"/>
                  <a:pt x="350" y="430"/>
                  <a:pt x="350" y="525"/>
                </a:cubicBezTo>
                <a:cubicBezTo>
                  <a:pt x="350" y="621"/>
                  <a:pt x="429" y="699"/>
                  <a:pt x="525" y="699"/>
                </a:cubicBezTo>
                <a:cubicBezTo>
                  <a:pt x="621" y="699"/>
                  <a:pt x="700" y="621"/>
                  <a:pt x="700" y="525"/>
                </a:cubicBezTo>
                <a:cubicBezTo>
                  <a:pt x="700" y="430"/>
                  <a:pt x="621" y="350"/>
                  <a:pt x="525" y="350"/>
                </a:cubicBezTo>
                <a:close/>
                <a:moveTo>
                  <a:pt x="525" y="117"/>
                </a:moveTo>
                <a:cubicBezTo>
                  <a:pt x="492" y="117"/>
                  <a:pt x="468" y="142"/>
                  <a:pt x="468" y="175"/>
                </a:cubicBezTo>
                <a:cubicBezTo>
                  <a:pt x="468" y="208"/>
                  <a:pt x="492" y="235"/>
                  <a:pt x="525" y="235"/>
                </a:cubicBezTo>
                <a:cubicBezTo>
                  <a:pt x="558" y="235"/>
                  <a:pt x="583" y="208"/>
                  <a:pt x="583" y="175"/>
                </a:cubicBezTo>
                <a:cubicBezTo>
                  <a:pt x="583" y="142"/>
                  <a:pt x="558" y="117"/>
                  <a:pt x="525" y="117"/>
                </a:cubicBezTo>
                <a:close/>
                <a:moveTo>
                  <a:pt x="1050" y="235"/>
                </a:moveTo>
                <a:lnTo>
                  <a:pt x="1050" y="1049"/>
                </a:lnTo>
                <a:cubicBezTo>
                  <a:pt x="1050" y="1112"/>
                  <a:pt x="995" y="1167"/>
                  <a:pt x="932" y="1167"/>
                </a:cubicBezTo>
                <a:lnTo>
                  <a:pt x="118" y="1167"/>
                </a:lnTo>
                <a:cubicBezTo>
                  <a:pt x="55" y="1167"/>
                  <a:pt x="0" y="1112"/>
                  <a:pt x="0" y="1049"/>
                </a:cubicBezTo>
                <a:lnTo>
                  <a:pt x="0" y="235"/>
                </a:lnTo>
                <a:cubicBezTo>
                  <a:pt x="0" y="172"/>
                  <a:pt x="55" y="117"/>
                  <a:pt x="118" y="117"/>
                </a:cubicBezTo>
                <a:lnTo>
                  <a:pt x="361" y="117"/>
                </a:lnTo>
                <a:cubicBezTo>
                  <a:pt x="386" y="49"/>
                  <a:pt x="448" y="0"/>
                  <a:pt x="525" y="0"/>
                </a:cubicBezTo>
                <a:cubicBezTo>
                  <a:pt x="601" y="0"/>
                  <a:pt x="665" y="49"/>
                  <a:pt x="689" y="117"/>
                </a:cubicBezTo>
                <a:lnTo>
                  <a:pt x="932" y="117"/>
                </a:lnTo>
                <a:cubicBezTo>
                  <a:pt x="995" y="117"/>
                  <a:pt x="1050" y="172"/>
                  <a:pt x="1050"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40" name="文本框 39"/>
          <p:cNvSpPr txBox="1"/>
          <p:nvPr/>
        </p:nvSpPr>
        <p:spPr>
          <a:xfrm>
            <a:off x="2592355" y="3367003"/>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endParaRPr kumimoji="1" lang="zh-CN" altLang="en-US" sz="1400" dirty="0">
              <a:solidFill>
                <a:schemeClr val="tx1">
                  <a:lumMod val="50000"/>
                  <a:lumOff val="50000"/>
                </a:schemeClr>
              </a:solidFill>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blinds(horizontal)">
                                      <p:cBhvr>
                                        <p:cTn id="10" dur="500"/>
                                        <p:tgtEl>
                                          <p:spTgt spid="30"/>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dissolve">
                                      <p:cBhvr>
                                        <p:cTn id="13" dur="500"/>
                                        <p:tgtEl>
                                          <p:spTgt spid="35"/>
                                        </p:tgtEl>
                                      </p:cBhvr>
                                    </p:animEffect>
                                  </p:childTnLst>
                                </p:cTn>
                              </p:par>
                              <p:par>
                                <p:cTn id="14" presetID="5" presetClass="entr" presetSubtype="10" fill="hold" grpId="1"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checkerboard(across)">
                                      <p:cBhvr>
                                        <p:cTn id="16" dur="500"/>
                                        <p:tgtEl>
                                          <p:spTgt spid="3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dissolve">
                                      <p:cBhvr>
                                        <p:cTn id="19" dur="500"/>
                                        <p:tgtEl>
                                          <p:spTgt spid="37"/>
                                        </p:tgtEl>
                                      </p:cBhvr>
                                    </p:animEffect>
                                  </p:childTnLst>
                                </p:cTn>
                              </p:par>
                              <p:par>
                                <p:cTn id="20" presetID="5" presetClass="entr" presetSubtype="10" fill="hold" grpId="1"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checkerboard(across)">
                                      <p:cBhvr>
                                        <p:cTn id="22" dur="500"/>
                                        <p:tgtEl>
                                          <p:spTgt spid="3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par>
                                <p:cTn id="26" presetID="5" presetClass="entr" presetSubtype="10" fill="hold" grpId="1"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checkerboard(across)">
                                      <p:cBhvr>
                                        <p:cTn id="2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0" grpId="0"/>
      <p:bldP spid="35" grpId="0"/>
      <p:bldP spid="35" grpId="1"/>
      <p:bldP spid="37" grpId="0"/>
      <p:bldP spid="37" grpId="1"/>
      <p:bldP spid="40" grpId="0"/>
      <p:bldP spid="4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0" name="图表 49"/>
          <p:cNvGraphicFramePr/>
          <p:nvPr/>
        </p:nvGraphicFramePr>
        <p:xfrm>
          <a:off x="656132" y="1678989"/>
          <a:ext cx="5511299" cy="4230374"/>
        </p:xfrm>
        <a:graphic>
          <a:graphicData uri="http://schemas.openxmlformats.org/drawingml/2006/chart">
            <c:chart xmlns:c="http://schemas.openxmlformats.org/drawingml/2006/chart" xmlns:r="http://schemas.openxmlformats.org/officeDocument/2006/relationships" r:id="rId1"/>
          </a:graphicData>
        </a:graphic>
      </p:graphicFrame>
      <p:grpSp>
        <p:nvGrpSpPr>
          <p:cNvPr id="51" name="组合 50"/>
          <p:cNvGrpSpPr/>
          <p:nvPr/>
        </p:nvGrpSpPr>
        <p:grpSpPr>
          <a:xfrm>
            <a:off x="6602598" y="1904620"/>
            <a:ext cx="5049265" cy="1152550"/>
            <a:chOff x="6281964" y="1465233"/>
            <a:chExt cx="5049265" cy="1152550"/>
          </a:xfrm>
        </p:grpSpPr>
        <p:sp>
          <p:nvSpPr>
            <p:cNvPr id="52" name="文本框 51"/>
            <p:cNvSpPr txBox="1"/>
            <p:nvPr/>
          </p:nvSpPr>
          <p:spPr>
            <a:xfrm>
              <a:off x="6281964" y="1838339"/>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3" name="文本框 52"/>
            <p:cNvSpPr txBox="1"/>
            <p:nvPr/>
          </p:nvSpPr>
          <p:spPr>
            <a:xfrm>
              <a:off x="6296789" y="146523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54" name="组合 53"/>
          <p:cNvGrpSpPr/>
          <p:nvPr/>
        </p:nvGrpSpPr>
        <p:grpSpPr>
          <a:xfrm>
            <a:off x="6602598" y="3230221"/>
            <a:ext cx="5049265" cy="1152550"/>
            <a:chOff x="6281964" y="2790834"/>
            <a:chExt cx="5049265" cy="1152550"/>
          </a:xfrm>
        </p:grpSpPr>
        <p:sp>
          <p:nvSpPr>
            <p:cNvPr id="55" name="文本框 54"/>
            <p:cNvSpPr txBox="1"/>
            <p:nvPr/>
          </p:nvSpPr>
          <p:spPr>
            <a:xfrm>
              <a:off x="6281964" y="3163940"/>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6" name="文本框 55"/>
            <p:cNvSpPr txBox="1"/>
            <p:nvPr/>
          </p:nvSpPr>
          <p:spPr>
            <a:xfrm>
              <a:off x="6296789" y="2790834"/>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57" name="组合 56"/>
          <p:cNvGrpSpPr/>
          <p:nvPr/>
        </p:nvGrpSpPr>
        <p:grpSpPr>
          <a:xfrm>
            <a:off x="6602598" y="4528818"/>
            <a:ext cx="5049265" cy="1152550"/>
            <a:chOff x="6281964" y="4089431"/>
            <a:chExt cx="5049265" cy="1152550"/>
          </a:xfrm>
        </p:grpSpPr>
        <p:sp>
          <p:nvSpPr>
            <p:cNvPr id="58" name="文本框 57"/>
            <p:cNvSpPr txBox="1"/>
            <p:nvPr/>
          </p:nvSpPr>
          <p:spPr>
            <a:xfrm>
              <a:off x="6281964" y="4462537"/>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9" name="文本框 58"/>
            <p:cNvSpPr txBox="1"/>
            <p:nvPr/>
          </p:nvSpPr>
          <p:spPr>
            <a:xfrm>
              <a:off x="6296789" y="4089431"/>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down)">
                                      <p:cBhvr>
                                        <p:cTn id="7" dur="500"/>
                                        <p:tgtEl>
                                          <p:spTgt spid="50"/>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1+#ppt_w/2"/>
                                          </p:val>
                                        </p:tav>
                                        <p:tav tm="100000">
                                          <p:val>
                                            <p:strVal val="#ppt_x"/>
                                          </p:val>
                                        </p:tav>
                                      </p:tavLst>
                                    </p:anim>
                                    <p:anim calcmode="lin" valueType="num">
                                      <p:cBhvr additive="base">
                                        <p:cTn id="12" dur="500" fill="hold"/>
                                        <p:tgtEl>
                                          <p:spTgt spid="51"/>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fill="hold" nodeType="afterEffect">
                                  <p:stCondLst>
                                    <p:cond delay="0"/>
                                  </p:stCondLst>
                                  <p:childTnLst>
                                    <p:set>
                                      <p:cBhvr>
                                        <p:cTn id="15" dur="1" fill="hold">
                                          <p:stCondLst>
                                            <p:cond delay="0"/>
                                          </p:stCondLst>
                                        </p:cTn>
                                        <p:tgtEl>
                                          <p:spTgt spid="54"/>
                                        </p:tgtEl>
                                        <p:attrNameLst>
                                          <p:attrName>style.visibility</p:attrName>
                                        </p:attrNameLst>
                                      </p:cBhvr>
                                      <p:to>
                                        <p:strVal val="visible"/>
                                      </p:to>
                                    </p:set>
                                    <p:anim calcmode="lin" valueType="num">
                                      <p:cBhvr additive="base">
                                        <p:cTn id="16" dur="500" fill="hold"/>
                                        <p:tgtEl>
                                          <p:spTgt spid="54"/>
                                        </p:tgtEl>
                                        <p:attrNameLst>
                                          <p:attrName>ppt_x</p:attrName>
                                        </p:attrNameLst>
                                      </p:cBhvr>
                                      <p:tavLst>
                                        <p:tav tm="0">
                                          <p:val>
                                            <p:strVal val="1+#ppt_w/2"/>
                                          </p:val>
                                        </p:tav>
                                        <p:tav tm="100000">
                                          <p:val>
                                            <p:strVal val="#ppt_x"/>
                                          </p:val>
                                        </p:tav>
                                      </p:tavLst>
                                    </p:anim>
                                    <p:anim calcmode="lin" valueType="num">
                                      <p:cBhvr additive="base">
                                        <p:cTn id="17" dur="500" fill="hold"/>
                                        <p:tgtEl>
                                          <p:spTgt spid="5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2" fill="hold" nodeType="afterEffect">
                                  <p:stCondLst>
                                    <p:cond delay="0"/>
                                  </p:stCondLst>
                                  <p:childTnLst>
                                    <p:set>
                                      <p:cBhvr>
                                        <p:cTn id="20" dur="1" fill="hold">
                                          <p:stCondLst>
                                            <p:cond delay="0"/>
                                          </p:stCondLst>
                                        </p:cTn>
                                        <p:tgtEl>
                                          <p:spTgt spid="57"/>
                                        </p:tgtEl>
                                        <p:attrNameLst>
                                          <p:attrName>style.visibility</p:attrName>
                                        </p:attrNameLst>
                                      </p:cBhvr>
                                      <p:to>
                                        <p:strVal val="visible"/>
                                      </p:to>
                                    </p:set>
                                    <p:anim calcmode="lin" valueType="num">
                                      <p:cBhvr additive="base">
                                        <p:cTn id="21" dur="500" fill="hold"/>
                                        <p:tgtEl>
                                          <p:spTgt spid="57"/>
                                        </p:tgtEl>
                                        <p:attrNameLst>
                                          <p:attrName>ppt_x</p:attrName>
                                        </p:attrNameLst>
                                      </p:cBhvr>
                                      <p:tavLst>
                                        <p:tav tm="0">
                                          <p:val>
                                            <p:strVal val="1+#ppt_w/2"/>
                                          </p:val>
                                        </p:tav>
                                        <p:tav tm="100000">
                                          <p:val>
                                            <p:strVal val="#ppt_x"/>
                                          </p:val>
                                        </p:tav>
                                      </p:tavLst>
                                    </p:anim>
                                    <p:anim calcmode="lin" valueType="num">
                                      <p:cBhvr additive="base">
                                        <p:cTn id="22"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0"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73742" y="2646013"/>
            <a:ext cx="6232796"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请在此输入标题</a:t>
            </a:r>
            <a:endParaRPr lang="zh-CN" altLang="en-US" dirty="0">
              <a:latin typeface="+mn-lt"/>
              <a:ea typeface="+mn-ea"/>
              <a:cs typeface="+mn-ea"/>
              <a:sym typeface="+mn-lt"/>
            </a:endParaRPr>
          </a:p>
        </p:txBody>
      </p:sp>
      <p:sp>
        <p:nvSpPr>
          <p:cNvPr id="17" name="文本框 16"/>
          <p:cNvSpPr txBox="1"/>
          <p:nvPr/>
        </p:nvSpPr>
        <p:spPr>
          <a:xfrm>
            <a:off x="3983258" y="3720209"/>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endParaRPr kumimoji="1" lang="en-GB" altLang="zh-CN" sz="1000" dirty="0">
              <a:solidFill>
                <a:schemeClr val="tx1">
                  <a:lumMod val="50000"/>
                  <a:lumOff val="50000"/>
                </a:schemeClr>
              </a:solidFill>
              <a:cs typeface="+mn-ea"/>
              <a:sym typeface="+mn-lt"/>
            </a:endParaRPr>
          </a:p>
        </p:txBody>
      </p:sp>
      <p:sp>
        <p:nvSpPr>
          <p:cNvPr id="18" name="文本框 17"/>
          <p:cNvSpPr txBox="1"/>
          <p:nvPr/>
        </p:nvSpPr>
        <p:spPr>
          <a:xfrm>
            <a:off x="2318834" y="2702570"/>
            <a:ext cx="1040670" cy="1015663"/>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03</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919707" y="1291935"/>
            <a:ext cx="10415043" cy="1284357"/>
            <a:chOff x="1465950" y="3310065"/>
            <a:chExt cx="7199686" cy="1284357"/>
          </a:xfrm>
        </p:grpSpPr>
        <p:sp>
          <p:nvSpPr>
            <p:cNvPr id="20" name="矩形 19"/>
            <p:cNvSpPr/>
            <p:nvPr/>
          </p:nvSpPr>
          <p:spPr bwMode="auto">
            <a:xfrm>
              <a:off x="1465950" y="3883522"/>
              <a:ext cx="7199686" cy="710900"/>
            </a:xfrm>
            <a:prstGeom prst="rect">
              <a:avLst/>
            </a:prstGeom>
          </p:spPr>
          <p:txBody>
            <a:bodyPr wrap="square">
              <a:spAutoFit/>
              <a:scene3d>
                <a:camera prst="orthographicFront"/>
                <a:lightRig rig="threePt" dir="t"/>
              </a:scene3d>
              <a:sp3d contourW="12700"/>
            </a:bodyPr>
            <a:lstStyle/>
            <a:p>
              <a:pPr>
                <a:lnSpc>
                  <a:spcPct val="150000"/>
                </a:lnSpc>
                <a:defRPr/>
              </a:pPr>
              <a:r>
                <a:rPr lang="zh-CN" altLang="en-US" sz="1400" dirty="0">
                  <a:solidFill>
                    <a:schemeClr val="tx1">
                      <a:lumMod val="75000"/>
                      <a:lumOff val="25000"/>
                    </a:schemeClr>
                  </a:solidFill>
                  <a:cs typeface="+mn-ea"/>
                  <a:sym typeface="+mn-lt"/>
                </a:rPr>
                <a:t>点击输入简要文字内容，文字内容需概括精炼，言简意赅的说明分项内容言简意赅的说明分项内容点击输入简要文字内容，点击输入简要文字内容，文字内容需概括精炼，言简意赅的说明分项内容言简意赅的说明分项内容点击输入简要文字内容，</a:t>
              </a:r>
              <a:endParaRPr lang="zh-CN" altLang="en-US" sz="1400" dirty="0">
                <a:solidFill>
                  <a:schemeClr val="tx1">
                    <a:lumMod val="75000"/>
                    <a:lumOff val="25000"/>
                  </a:schemeClr>
                </a:solidFill>
                <a:cs typeface="+mn-ea"/>
                <a:sym typeface="+mn-lt"/>
              </a:endParaRPr>
            </a:p>
          </p:txBody>
        </p:sp>
        <p:sp>
          <p:nvSpPr>
            <p:cNvPr id="21" name="文本框 20"/>
            <p:cNvSpPr txBox="1"/>
            <p:nvPr/>
          </p:nvSpPr>
          <p:spPr>
            <a:xfrm>
              <a:off x="1465950" y="3310065"/>
              <a:ext cx="2255718" cy="52322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标题文本添加</a:t>
              </a:r>
              <a:endParaRPr lang="zh-CN" altLang="en-US" sz="2800" dirty="0">
                <a:solidFill>
                  <a:schemeClr val="tx1">
                    <a:lumMod val="75000"/>
                    <a:lumOff val="25000"/>
                  </a:schemeClr>
                </a:solidFill>
                <a:cs typeface="+mn-ea"/>
                <a:sym typeface="+mn-lt"/>
              </a:endParaRPr>
            </a:p>
          </p:txBody>
        </p:sp>
      </p:grpSp>
      <p:grpSp>
        <p:nvGrpSpPr>
          <p:cNvPr id="25" name="组合 24"/>
          <p:cNvGrpSpPr/>
          <p:nvPr/>
        </p:nvGrpSpPr>
        <p:grpSpPr>
          <a:xfrm>
            <a:off x="6656272" y="3168460"/>
            <a:ext cx="4114352" cy="276999"/>
            <a:chOff x="6064198" y="3689504"/>
            <a:chExt cx="4890347" cy="390179"/>
          </a:xfrm>
        </p:grpSpPr>
        <p:sp>
          <p:nvSpPr>
            <p:cNvPr id="26" name="矩形: 圆角 11"/>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27" name="文本框 26"/>
            <p:cNvSpPr txBox="1"/>
            <p:nvPr/>
          </p:nvSpPr>
          <p:spPr>
            <a:xfrm>
              <a:off x="9726954" y="3689504"/>
              <a:ext cx="1227591"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85000"/>
                      <a:lumOff val="15000"/>
                    </a:schemeClr>
                  </a:solidFill>
                  <a:cs typeface="+mn-ea"/>
                  <a:sym typeface="+mn-lt"/>
                </a:rPr>
                <a:t>文本添加</a:t>
              </a:r>
              <a:endParaRPr lang="zh-CN" altLang="en-US" sz="1200" b="1" dirty="0">
                <a:solidFill>
                  <a:schemeClr val="tx1">
                    <a:lumMod val="85000"/>
                    <a:lumOff val="15000"/>
                  </a:schemeClr>
                </a:solidFill>
                <a:cs typeface="+mn-ea"/>
                <a:sym typeface="+mn-lt"/>
              </a:endParaRPr>
            </a:p>
          </p:txBody>
        </p:sp>
        <p:sp>
          <p:nvSpPr>
            <p:cNvPr id="28" name="矩形: 圆角 13"/>
            <p:cNvSpPr/>
            <p:nvPr/>
          </p:nvSpPr>
          <p:spPr>
            <a:xfrm>
              <a:off x="6064198" y="3748859"/>
              <a:ext cx="2184452" cy="273513"/>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grpSp>
        <p:nvGrpSpPr>
          <p:cNvPr id="29" name="组合 28"/>
          <p:cNvGrpSpPr/>
          <p:nvPr/>
        </p:nvGrpSpPr>
        <p:grpSpPr>
          <a:xfrm>
            <a:off x="6656270" y="3645039"/>
            <a:ext cx="4114354" cy="276999"/>
            <a:chOff x="6064197" y="3689504"/>
            <a:chExt cx="4890348" cy="390179"/>
          </a:xfrm>
        </p:grpSpPr>
        <p:sp>
          <p:nvSpPr>
            <p:cNvPr id="30" name="矩形: 圆角 15"/>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31" name="文本框 30"/>
            <p:cNvSpPr txBox="1"/>
            <p:nvPr/>
          </p:nvSpPr>
          <p:spPr>
            <a:xfrm>
              <a:off x="9726955" y="3689504"/>
              <a:ext cx="1227590"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65000"/>
                      <a:lumOff val="35000"/>
                    </a:schemeClr>
                  </a:solidFill>
                  <a:cs typeface="+mn-ea"/>
                  <a:sym typeface="+mn-lt"/>
                </a:rPr>
                <a:t>文本添加</a:t>
              </a:r>
              <a:endParaRPr lang="zh-CN" altLang="en-US" sz="1200" b="1" dirty="0">
                <a:solidFill>
                  <a:schemeClr val="tx1">
                    <a:lumMod val="65000"/>
                    <a:lumOff val="35000"/>
                  </a:schemeClr>
                </a:solidFill>
                <a:cs typeface="+mn-ea"/>
                <a:sym typeface="+mn-lt"/>
              </a:endParaRPr>
            </a:p>
          </p:txBody>
        </p:sp>
        <p:sp>
          <p:nvSpPr>
            <p:cNvPr id="32" name="矩形: 圆角 17"/>
            <p:cNvSpPr/>
            <p:nvPr/>
          </p:nvSpPr>
          <p:spPr>
            <a:xfrm>
              <a:off x="6064197" y="3748859"/>
              <a:ext cx="2876603" cy="273513"/>
            </a:xfrm>
            <a:prstGeom prst="roundRect">
              <a:avLst>
                <a:gd name="adj" fmla="val 5000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grpSp>
        <p:nvGrpSpPr>
          <p:cNvPr id="47" name="组合 46"/>
          <p:cNvGrpSpPr/>
          <p:nvPr/>
        </p:nvGrpSpPr>
        <p:grpSpPr>
          <a:xfrm>
            <a:off x="6656270" y="4121619"/>
            <a:ext cx="4114354" cy="276999"/>
            <a:chOff x="6064197" y="3689504"/>
            <a:chExt cx="4890348" cy="390179"/>
          </a:xfrm>
        </p:grpSpPr>
        <p:sp>
          <p:nvSpPr>
            <p:cNvPr id="48" name="矩形: 圆角 19"/>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49" name="文本框 48"/>
            <p:cNvSpPr txBox="1"/>
            <p:nvPr/>
          </p:nvSpPr>
          <p:spPr>
            <a:xfrm>
              <a:off x="9726955" y="3689504"/>
              <a:ext cx="1227590"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65000"/>
                      <a:lumOff val="35000"/>
                    </a:schemeClr>
                  </a:solidFill>
                  <a:cs typeface="+mn-ea"/>
                  <a:sym typeface="+mn-lt"/>
                </a:rPr>
                <a:t>文本添加</a:t>
              </a:r>
              <a:endParaRPr lang="zh-CN" altLang="en-US" sz="1200" b="1" dirty="0">
                <a:solidFill>
                  <a:schemeClr val="tx1">
                    <a:lumMod val="65000"/>
                    <a:lumOff val="35000"/>
                  </a:schemeClr>
                </a:solidFill>
                <a:cs typeface="+mn-ea"/>
                <a:sym typeface="+mn-lt"/>
              </a:endParaRPr>
            </a:p>
          </p:txBody>
        </p:sp>
        <p:sp>
          <p:nvSpPr>
            <p:cNvPr id="50" name="矩形: 圆角 21"/>
            <p:cNvSpPr/>
            <p:nvPr/>
          </p:nvSpPr>
          <p:spPr>
            <a:xfrm>
              <a:off x="6064197" y="3748859"/>
              <a:ext cx="3251095" cy="273513"/>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sp>
        <p:nvSpPr>
          <p:cNvPr id="51" name="矩形 50"/>
          <p:cNvSpPr/>
          <p:nvPr/>
        </p:nvSpPr>
        <p:spPr bwMode="auto">
          <a:xfrm>
            <a:off x="6168619" y="4950912"/>
            <a:ext cx="4650958" cy="1061829"/>
          </a:xfrm>
          <a:prstGeom prst="rect">
            <a:avLst/>
          </a:prstGeom>
        </p:spPr>
        <p:txBody>
          <a:bodyPr wrap="square">
            <a:spAutoFit/>
            <a:scene3d>
              <a:camera prst="orthographicFront"/>
              <a:lightRig rig="threePt" dir="t"/>
            </a:scene3d>
            <a:sp3d contourW="12700"/>
          </a:bodyPr>
          <a:lstStyle/>
          <a:p>
            <a:pPr>
              <a:lnSpc>
                <a:spcPct val="150000"/>
              </a:lnSpc>
              <a:defRPr/>
            </a:pPr>
            <a:r>
              <a:rPr lang="zh-CN" altLang="en-US" sz="1400" dirty="0">
                <a:solidFill>
                  <a:schemeClr val="tx1">
                    <a:lumMod val="75000"/>
                    <a:lumOff val="25000"/>
                  </a:schemeClr>
                </a:solidFill>
                <a:cs typeface="+mn-ea"/>
                <a:sym typeface="+mn-lt"/>
              </a:rPr>
              <a:t>点击输入简要文字内容，文字内容需概括精炼，言简意赅的说明分项内容言简意赅的说明分项内容点击输入简要文字内容，点击输入简要文字内容，文字内容需概括精炼，</a:t>
            </a:r>
            <a:endParaRPr lang="zh-CN" altLang="en-US" sz="1400" dirty="0">
              <a:solidFill>
                <a:schemeClr val="tx1">
                  <a:lumMod val="75000"/>
                  <a:lumOff val="25000"/>
                </a:schemeClr>
              </a:solidFill>
              <a:cs typeface="+mn-ea"/>
              <a:sym typeface="+mn-lt"/>
            </a:endParaRPr>
          </a:p>
        </p:txBody>
      </p:sp>
      <p:pic>
        <p:nvPicPr>
          <p:cNvPr id="52" name="图片 51"/>
          <p:cNvPicPr>
            <a:picLocks noChangeAspect="1"/>
          </p:cNvPicPr>
          <p:nvPr/>
        </p:nvPicPr>
        <p:blipFill>
          <a:blip r:embed="rId1" cstate="screen"/>
          <a:stretch>
            <a:fillRect/>
          </a:stretch>
        </p:blipFill>
        <p:spPr>
          <a:xfrm>
            <a:off x="1205309" y="3043548"/>
            <a:ext cx="4519060" cy="3012707"/>
          </a:xfrm>
          <a:prstGeom prst="rect">
            <a:avLst/>
          </a:prstGeom>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 presetClass="entr" presetSubtype="10" fill="hold"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checkerboard(across)">
                                      <p:cBhvr>
                                        <p:cTn id="13" dur="500"/>
                                        <p:tgtEl>
                                          <p:spTgt spid="52"/>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47"/>
                                        </p:tgtEl>
                                        <p:attrNameLst>
                                          <p:attrName>style.visibility</p:attrName>
                                        </p:attrNameLst>
                                      </p:cBhvr>
                                      <p:to>
                                        <p:strVal val="visible"/>
                                      </p:to>
                                    </p:set>
                                    <p:animEffect transition="in" filter="wipe(left)">
                                      <p:cBhvr>
                                        <p:cTn id="25" dur="500"/>
                                        <p:tgtEl>
                                          <p:spTgt spid="47"/>
                                        </p:tgtEl>
                                      </p:cBhvr>
                                    </p:animEffect>
                                  </p:childTnLst>
                                </p:cTn>
                              </p:par>
                            </p:childTnLst>
                          </p:cTn>
                        </p:par>
                        <p:par>
                          <p:cTn id="26" fill="hold">
                            <p:stCondLst>
                              <p:cond delay="3000"/>
                            </p:stCondLst>
                            <p:childTnLst>
                              <p:par>
                                <p:cTn id="27" presetID="10" presetClass="entr" presetSubtype="0" fill="hold" grpId="0" nodeType="afterEffect">
                                  <p:stCondLst>
                                    <p:cond delay="0"/>
                                  </p:stCondLst>
                                  <p:iterate type="lt">
                                    <p:tmPct val="2703"/>
                                  </p:iterate>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7034401" y="1766845"/>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添加标题</a:t>
            </a:r>
            <a:endParaRPr lang="zh-CN" altLang="en-US" sz="1600" dirty="0">
              <a:solidFill>
                <a:schemeClr val="bg1"/>
              </a:solidFill>
              <a:cs typeface="+mn-ea"/>
              <a:sym typeface="+mn-lt"/>
            </a:endParaRPr>
          </a:p>
        </p:txBody>
      </p:sp>
      <p:sp>
        <p:nvSpPr>
          <p:cNvPr id="27" name="文本框 26"/>
          <p:cNvSpPr txBox="1"/>
          <p:nvPr/>
        </p:nvSpPr>
        <p:spPr>
          <a:xfrm>
            <a:off x="7034401" y="2209085"/>
            <a:ext cx="3726696" cy="609398"/>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单击此处添加内容，内容要与标题相符，可以直接复制粘贴，要选择有用的关键词录入。</a:t>
            </a:r>
            <a:endParaRPr lang="zh-CN" altLang="en-US" sz="1400" dirty="0">
              <a:solidFill>
                <a:schemeClr val="tx1">
                  <a:lumMod val="50000"/>
                  <a:lumOff val="50000"/>
                </a:schemeClr>
              </a:solidFill>
              <a:cs typeface="+mn-ea"/>
              <a:sym typeface="+mn-lt"/>
            </a:endParaRPr>
          </a:p>
        </p:txBody>
      </p:sp>
      <p:sp>
        <p:nvSpPr>
          <p:cNvPr id="28" name="文本框 27"/>
          <p:cNvSpPr txBox="1"/>
          <p:nvPr/>
        </p:nvSpPr>
        <p:spPr>
          <a:xfrm>
            <a:off x="7034401" y="2946757"/>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添加标题</a:t>
            </a:r>
            <a:endParaRPr lang="zh-CN" altLang="en-US" sz="1600" dirty="0">
              <a:solidFill>
                <a:schemeClr val="bg1"/>
              </a:solidFill>
              <a:cs typeface="+mn-ea"/>
              <a:sym typeface="+mn-lt"/>
            </a:endParaRPr>
          </a:p>
        </p:txBody>
      </p:sp>
      <p:sp>
        <p:nvSpPr>
          <p:cNvPr id="29" name="文本框 28"/>
          <p:cNvSpPr txBox="1"/>
          <p:nvPr/>
        </p:nvSpPr>
        <p:spPr>
          <a:xfrm>
            <a:off x="7034401" y="3388997"/>
            <a:ext cx="3726696" cy="609398"/>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单击此处添加内容，内容要与标题相符，可以直接复制粘贴，要选择有用的关键词录入。</a:t>
            </a:r>
            <a:endParaRPr lang="zh-CN" altLang="en-US" sz="1400" dirty="0">
              <a:solidFill>
                <a:schemeClr val="tx1">
                  <a:lumMod val="50000"/>
                  <a:lumOff val="50000"/>
                </a:schemeClr>
              </a:solidFill>
              <a:cs typeface="+mn-ea"/>
              <a:sym typeface="+mn-lt"/>
            </a:endParaRPr>
          </a:p>
        </p:txBody>
      </p:sp>
      <p:sp>
        <p:nvSpPr>
          <p:cNvPr id="30" name="文本框 29"/>
          <p:cNvSpPr txBox="1"/>
          <p:nvPr/>
        </p:nvSpPr>
        <p:spPr>
          <a:xfrm>
            <a:off x="1123129" y="4251378"/>
            <a:ext cx="2457724" cy="523220"/>
          </a:xfrm>
          <a:prstGeom prst="rect">
            <a:avLst/>
          </a:prstGeom>
          <a:noFill/>
        </p:spPr>
        <p:txBody>
          <a:bodyPr wrap="none" rtlCol="0">
            <a:spAutoFit/>
          </a:bodyPr>
          <a:lstStyle/>
          <a:p>
            <a:r>
              <a:rPr kumimoji="1" lang="en-US" altLang="zh-CN" sz="2800" b="1" dirty="0">
                <a:solidFill>
                  <a:schemeClr val="tx1">
                    <a:lumMod val="75000"/>
                    <a:lumOff val="25000"/>
                  </a:schemeClr>
                </a:solidFill>
                <a:cs typeface="+mn-ea"/>
                <a:sym typeface="+mn-lt"/>
              </a:rPr>
              <a:t>WORK</a:t>
            </a:r>
            <a:r>
              <a:rPr kumimoji="1" lang="zh-CN" altLang="en-US" sz="2800" b="1" dirty="0">
                <a:solidFill>
                  <a:schemeClr val="tx1">
                    <a:lumMod val="75000"/>
                    <a:lumOff val="25000"/>
                  </a:schemeClr>
                </a:solidFill>
                <a:cs typeface="+mn-ea"/>
                <a:sym typeface="+mn-lt"/>
              </a:rPr>
              <a:t> </a:t>
            </a:r>
            <a:r>
              <a:rPr kumimoji="1" lang="en-US" altLang="zh-CN" sz="2800" b="1" dirty="0">
                <a:solidFill>
                  <a:schemeClr val="tx1">
                    <a:lumMod val="75000"/>
                    <a:lumOff val="25000"/>
                  </a:schemeClr>
                </a:solidFill>
                <a:cs typeface="+mn-ea"/>
                <a:sym typeface="+mn-lt"/>
              </a:rPr>
              <a:t>REPORT</a:t>
            </a:r>
            <a:endParaRPr kumimoji="1" lang="zh-CN" altLang="en-US" sz="2800" b="1" dirty="0">
              <a:solidFill>
                <a:schemeClr val="tx1">
                  <a:lumMod val="75000"/>
                  <a:lumOff val="25000"/>
                </a:schemeClr>
              </a:solidFill>
              <a:cs typeface="+mn-ea"/>
              <a:sym typeface="+mn-lt"/>
            </a:endParaRPr>
          </a:p>
        </p:txBody>
      </p:sp>
      <p:sp>
        <p:nvSpPr>
          <p:cNvPr id="31" name="文本框 30"/>
          <p:cNvSpPr txBox="1"/>
          <p:nvPr/>
        </p:nvSpPr>
        <p:spPr>
          <a:xfrm>
            <a:off x="1123129" y="4741062"/>
            <a:ext cx="10143991" cy="1384995"/>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endParaRPr kumimoji="1" lang="zh-CN" altLang="en-US" sz="1400" dirty="0">
              <a:solidFill>
                <a:schemeClr val="tx1">
                  <a:lumMod val="50000"/>
                  <a:lumOff val="50000"/>
                </a:schemeClr>
              </a:solidFill>
              <a:cs typeface="+mn-ea"/>
              <a:sym typeface="+mn-lt"/>
            </a:endParaRPr>
          </a:p>
        </p:txBody>
      </p:sp>
      <p:pic>
        <p:nvPicPr>
          <p:cNvPr id="32" name="Picture 2"/>
          <p:cNvPicPr>
            <a:picLocks noChangeAspect="1" noChangeArrowheads="1"/>
          </p:cNvPicPr>
          <p:nvPr/>
        </p:nvPicPr>
        <p:blipFill>
          <a:blip r:embed="rId1" cstate="screen"/>
          <a:stretch>
            <a:fillRect/>
          </a:stretch>
        </p:blipFill>
        <p:spPr bwMode="auto">
          <a:xfrm>
            <a:off x="1740984" y="1274555"/>
            <a:ext cx="3897533" cy="3044254"/>
          </a:xfrm>
          <a:prstGeom prst="rect">
            <a:avLst/>
          </a:prstGeom>
          <a:noFill/>
          <a:extLst>
            <a:ext uri="{909E8E84-426E-40DD-AFC4-6F175D3DCCD1}">
              <a14:hiddenFill xmlns:a14="http://schemas.microsoft.com/office/drawing/2010/main">
                <a:solidFill>
                  <a:srgbClr val="FFFFFF"/>
                </a:solidFill>
              </a14:hiddenFill>
            </a:ext>
          </a:extLst>
        </p:spPr>
      </p:pic>
      <p:sp>
        <p:nvSpPr>
          <p:cNvPr id="33" name="矩形 32"/>
          <p:cNvSpPr/>
          <p:nvPr/>
        </p:nvSpPr>
        <p:spPr>
          <a:xfrm>
            <a:off x="1999421" y="1514764"/>
            <a:ext cx="3376143" cy="1967345"/>
          </a:xfrm>
          <a:prstGeom prst="rect">
            <a:avLst/>
          </a:prstGeom>
          <a:blipFill>
            <a:blip r:embed="rId2"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heckerboard(across)">
                                      <p:cBhvr>
                                        <p:cTn id="7" dur="500"/>
                                        <p:tgtEl>
                                          <p:spTgt spid="26"/>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checkerboard(across)">
                                      <p:cBhvr>
                                        <p:cTn id="10" dur="500"/>
                                        <p:tgtEl>
                                          <p:spTgt spid="27"/>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checkerboard(across)">
                                      <p:cBhvr>
                                        <p:cTn id="13" dur="500"/>
                                        <p:tgtEl>
                                          <p:spTgt spid="28"/>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checkerboard(across)">
                                      <p:cBhvr>
                                        <p:cTn id="16" dur="500"/>
                                        <p:tgtEl>
                                          <p:spTgt spid="29"/>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checkerboard(across)">
                                      <p:cBhvr>
                                        <p:cTn id="19" dur="500"/>
                                        <p:tgtEl>
                                          <p:spTgt spid="30"/>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checkerboard(across)">
                                      <p:cBhvr>
                                        <p:cTn id="22" dur="500"/>
                                        <p:tgtEl>
                                          <p:spTgt spid="31"/>
                                        </p:tgtEl>
                                      </p:cBhvr>
                                    </p:animEffect>
                                  </p:childTnLst>
                                </p:cTn>
                              </p:par>
                              <p:par>
                                <p:cTn id="23" presetID="5" presetClass="entr" presetSubtype="1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checkerboard(across)">
                                      <p:cBhvr>
                                        <p:cTn id="25" dur="500"/>
                                        <p:tgtEl>
                                          <p:spTgt spid="32"/>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checkerboard(across)">
                                      <p:cBhvr>
                                        <p:cTn id="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0" grpId="0"/>
      <p:bldP spid="31" grpId="0"/>
      <p:bldP spid="3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五边形 2"/>
          <p:cNvSpPr/>
          <p:nvPr/>
        </p:nvSpPr>
        <p:spPr>
          <a:xfrm flipH="1">
            <a:off x="3484818" y="3943846"/>
            <a:ext cx="1972852"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1" name="五边形 3"/>
          <p:cNvSpPr/>
          <p:nvPr/>
        </p:nvSpPr>
        <p:spPr>
          <a:xfrm flipH="1">
            <a:off x="4244351" y="4436162"/>
            <a:ext cx="1213300"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2" name="五边形 4"/>
          <p:cNvSpPr/>
          <p:nvPr/>
        </p:nvSpPr>
        <p:spPr>
          <a:xfrm flipH="1">
            <a:off x="3782783" y="4918290"/>
            <a:ext cx="1674868"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3" name="五边形 5"/>
          <p:cNvSpPr/>
          <p:nvPr/>
        </p:nvSpPr>
        <p:spPr>
          <a:xfrm flipH="1">
            <a:off x="3042691" y="5401171"/>
            <a:ext cx="2414962"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2" name="TextBox 159"/>
          <p:cNvSpPr txBox="1"/>
          <p:nvPr/>
        </p:nvSpPr>
        <p:spPr>
          <a:xfrm>
            <a:off x="4905567" y="3977054"/>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73%</a:t>
            </a:r>
            <a:endParaRPr lang="zh-CN" altLang="en-US" sz="1600" dirty="0">
              <a:solidFill>
                <a:srgbClr val="FFFFFF"/>
              </a:solidFill>
              <a:cs typeface="+mn-ea"/>
              <a:sym typeface="+mn-lt"/>
            </a:endParaRPr>
          </a:p>
        </p:txBody>
      </p:sp>
      <p:sp>
        <p:nvSpPr>
          <p:cNvPr id="43" name="TextBox 160"/>
          <p:cNvSpPr txBox="1"/>
          <p:nvPr/>
        </p:nvSpPr>
        <p:spPr>
          <a:xfrm>
            <a:off x="4899247" y="4472538"/>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30%</a:t>
            </a:r>
            <a:endParaRPr lang="zh-CN" altLang="en-US" sz="1600" dirty="0">
              <a:solidFill>
                <a:srgbClr val="FFFFFF"/>
              </a:solidFill>
              <a:cs typeface="+mn-ea"/>
              <a:sym typeface="+mn-lt"/>
            </a:endParaRPr>
          </a:p>
        </p:txBody>
      </p:sp>
      <p:sp>
        <p:nvSpPr>
          <p:cNvPr id="44" name="TextBox 161"/>
          <p:cNvSpPr txBox="1"/>
          <p:nvPr/>
        </p:nvSpPr>
        <p:spPr>
          <a:xfrm>
            <a:off x="4899250" y="4954722"/>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50%</a:t>
            </a:r>
            <a:endParaRPr lang="zh-CN" altLang="en-US" sz="1600" dirty="0">
              <a:solidFill>
                <a:srgbClr val="FFFFFF"/>
              </a:solidFill>
              <a:cs typeface="+mn-ea"/>
              <a:sym typeface="+mn-lt"/>
            </a:endParaRPr>
          </a:p>
        </p:txBody>
      </p:sp>
      <p:sp>
        <p:nvSpPr>
          <p:cNvPr id="45" name="TextBox 162"/>
          <p:cNvSpPr txBox="1"/>
          <p:nvPr/>
        </p:nvSpPr>
        <p:spPr>
          <a:xfrm>
            <a:off x="4916101" y="5441494"/>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75%</a:t>
            </a:r>
            <a:endParaRPr lang="zh-CN" altLang="en-US" sz="1600" dirty="0">
              <a:solidFill>
                <a:srgbClr val="FFFFFF"/>
              </a:solidFill>
              <a:cs typeface="+mn-ea"/>
              <a:sym typeface="+mn-lt"/>
            </a:endParaRPr>
          </a:p>
        </p:txBody>
      </p:sp>
      <p:sp>
        <p:nvSpPr>
          <p:cNvPr id="46" name="五边形 11"/>
          <p:cNvSpPr/>
          <p:nvPr/>
        </p:nvSpPr>
        <p:spPr>
          <a:xfrm>
            <a:off x="6401490" y="3945589"/>
            <a:ext cx="1006986"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7" name="五边形 12"/>
          <p:cNvSpPr/>
          <p:nvPr/>
        </p:nvSpPr>
        <p:spPr>
          <a:xfrm>
            <a:off x="6401491" y="4437906"/>
            <a:ext cx="1900937"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8" name="五边形 13"/>
          <p:cNvSpPr/>
          <p:nvPr/>
        </p:nvSpPr>
        <p:spPr>
          <a:xfrm>
            <a:off x="6401505" y="4920034"/>
            <a:ext cx="1191934"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9" name="五边形 14"/>
          <p:cNvSpPr/>
          <p:nvPr/>
        </p:nvSpPr>
        <p:spPr>
          <a:xfrm>
            <a:off x="6401505" y="5402915"/>
            <a:ext cx="2540958"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50" name="TextBox 173"/>
          <p:cNvSpPr txBox="1"/>
          <p:nvPr/>
        </p:nvSpPr>
        <p:spPr>
          <a:xfrm>
            <a:off x="6462915" y="3982719"/>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20%</a:t>
            </a:r>
            <a:endParaRPr lang="zh-CN" altLang="en-US" sz="1600" dirty="0">
              <a:solidFill>
                <a:srgbClr val="FFFFFF"/>
              </a:solidFill>
              <a:cs typeface="+mn-ea"/>
              <a:sym typeface="+mn-lt"/>
            </a:endParaRPr>
          </a:p>
        </p:txBody>
      </p:sp>
      <p:sp>
        <p:nvSpPr>
          <p:cNvPr id="51" name="TextBox 174"/>
          <p:cNvSpPr txBox="1"/>
          <p:nvPr/>
        </p:nvSpPr>
        <p:spPr>
          <a:xfrm>
            <a:off x="6462915" y="4468565"/>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56%</a:t>
            </a:r>
            <a:endParaRPr lang="zh-CN" altLang="en-US" sz="1600" dirty="0">
              <a:solidFill>
                <a:srgbClr val="FFFFFF"/>
              </a:solidFill>
              <a:cs typeface="+mn-ea"/>
              <a:sym typeface="+mn-lt"/>
            </a:endParaRPr>
          </a:p>
        </p:txBody>
      </p:sp>
      <p:sp>
        <p:nvSpPr>
          <p:cNvPr id="52" name="TextBox 175"/>
          <p:cNvSpPr txBox="1"/>
          <p:nvPr/>
        </p:nvSpPr>
        <p:spPr>
          <a:xfrm>
            <a:off x="6462915" y="4954716"/>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29%</a:t>
            </a:r>
            <a:endParaRPr lang="zh-CN" altLang="en-US" sz="1600" dirty="0">
              <a:solidFill>
                <a:srgbClr val="FFFFFF"/>
              </a:solidFill>
              <a:cs typeface="+mn-ea"/>
              <a:sym typeface="+mn-lt"/>
            </a:endParaRPr>
          </a:p>
        </p:txBody>
      </p:sp>
      <p:sp>
        <p:nvSpPr>
          <p:cNvPr id="53" name="TextBox 176"/>
          <p:cNvSpPr txBox="1"/>
          <p:nvPr/>
        </p:nvSpPr>
        <p:spPr>
          <a:xfrm>
            <a:off x="6474067" y="5439342"/>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77%</a:t>
            </a:r>
            <a:endParaRPr lang="zh-CN" altLang="en-US" sz="1600" dirty="0">
              <a:solidFill>
                <a:srgbClr val="FFFFFF"/>
              </a:solidFill>
              <a:cs typeface="+mn-ea"/>
              <a:sym typeface="+mn-lt"/>
            </a:endParaRPr>
          </a:p>
        </p:txBody>
      </p:sp>
      <p:sp>
        <p:nvSpPr>
          <p:cNvPr id="54" name="TextBox 180"/>
          <p:cNvSpPr txBox="1"/>
          <p:nvPr/>
        </p:nvSpPr>
        <p:spPr>
          <a:xfrm>
            <a:off x="5608517" y="4013303"/>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项目一</a:t>
            </a:r>
            <a:endParaRPr lang="zh-CN" altLang="en-US" sz="1200" b="1" dirty="0">
              <a:solidFill>
                <a:srgbClr val="4D4D4D"/>
              </a:solidFill>
              <a:cs typeface="+mn-ea"/>
              <a:sym typeface="+mn-lt"/>
            </a:endParaRPr>
          </a:p>
        </p:txBody>
      </p:sp>
      <p:sp>
        <p:nvSpPr>
          <p:cNvPr id="55" name="TextBox 181"/>
          <p:cNvSpPr txBox="1"/>
          <p:nvPr/>
        </p:nvSpPr>
        <p:spPr>
          <a:xfrm>
            <a:off x="5608517" y="4502798"/>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项目二</a:t>
            </a:r>
            <a:endParaRPr lang="zh-CN" altLang="en-US" sz="1200" b="1" dirty="0">
              <a:solidFill>
                <a:srgbClr val="4D4D4D"/>
              </a:solidFill>
              <a:cs typeface="+mn-ea"/>
              <a:sym typeface="+mn-lt"/>
            </a:endParaRPr>
          </a:p>
        </p:txBody>
      </p:sp>
      <p:sp>
        <p:nvSpPr>
          <p:cNvPr id="56" name="TextBox 182"/>
          <p:cNvSpPr txBox="1"/>
          <p:nvPr/>
        </p:nvSpPr>
        <p:spPr>
          <a:xfrm>
            <a:off x="5608672" y="4984925"/>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项目三</a:t>
            </a:r>
            <a:endParaRPr lang="zh-CN" altLang="en-US" sz="1200" b="1" dirty="0">
              <a:solidFill>
                <a:srgbClr val="4D4D4D"/>
              </a:solidFill>
              <a:cs typeface="+mn-ea"/>
              <a:sym typeface="+mn-lt"/>
            </a:endParaRPr>
          </a:p>
        </p:txBody>
      </p:sp>
      <p:sp>
        <p:nvSpPr>
          <p:cNvPr id="57" name="TextBox 183"/>
          <p:cNvSpPr txBox="1"/>
          <p:nvPr/>
        </p:nvSpPr>
        <p:spPr>
          <a:xfrm>
            <a:off x="5608672" y="5469553"/>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项目四</a:t>
            </a:r>
            <a:endParaRPr lang="zh-CN" altLang="en-US" sz="1200" b="1" dirty="0">
              <a:solidFill>
                <a:srgbClr val="4D4D4D"/>
              </a:solidFill>
              <a:cs typeface="+mn-ea"/>
              <a:sym typeface="+mn-lt"/>
            </a:endParaRPr>
          </a:p>
        </p:txBody>
      </p:sp>
      <p:sp>
        <p:nvSpPr>
          <p:cNvPr id="58" name="Oval 4"/>
          <p:cNvSpPr/>
          <p:nvPr/>
        </p:nvSpPr>
        <p:spPr>
          <a:xfrm>
            <a:off x="6309939" y="1916832"/>
            <a:ext cx="914320" cy="862378"/>
          </a:xfrm>
          <a:prstGeom prst="ellipse">
            <a:avLst/>
          </a:pr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r>
              <a:rPr kumimoji="0" lang="en-US" sz="1400" b="0" i="0" u="none" strike="noStrike" kern="0" cap="none" spc="0" normalizeH="0" baseline="0" noProof="0" dirty="0">
                <a:ln>
                  <a:noFill/>
                </a:ln>
                <a:solidFill>
                  <a:srgbClr val="F4F4F4"/>
                </a:solidFill>
                <a:effectLst/>
                <a:uLnTx/>
                <a:uFillTx/>
                <a:cs typeface="+mn-ea"/>
                <a:sym typeface="+mn-lt"/>
              </a:rPr>
              <a:t>2022</a:t>
            </a:r>
            <a:endParaRPr kumimoji="0" lang="en-US" sz="1400" b="0" i="0" u="none" strike="noStrike" kern="0" cap="none" spc="0" normalizeH="0" baseline="0" noProof="0" dirty="0">
              <a:ln>
                <a:noFill/>
              </a:ln>
              <a:solidFill>
                <a:srgbClr val="F4F4F4"/>
              </a:solidFill>
              <a:effectLst/>
              <a:uLnTx/>
              <a:uFillTx/>
              <a:cs typeface="+mn-ea"/>
              <a:sym typeface="+mn-lt"/>
            </a:endParaRPr>
          </a:p>
        </p:txBody>
      </p:sp>
      <p:sp>
        <p:nvSpPr>
          <p:cNvPr id="59" name="Oval 5"/>
          <p:cNvSpPr/>
          <p:nvPr/>
        </p:nvSpPr>
        <p:spPr>
          <a:xfrm>
            <a:off x="4648051" y="1916832"/>
            <a:ext cx="914320" cy="862378"/>
          </a:xfrm>
          <a:prstGeom prst="ellipse">
            <a:avLst/>
          </a:pr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r>
              <a:rPr kumimoji="0" lang="en-US" altLang="zh-CN" sz="1400" b="0" i="0" u="none" strike="noStrike" kern="0" cap="none" spc="0" normalizeH="0" baseline="0" noProof="0" dirty="0">
                <a:ln>
                  <a:noFill/>
                </a:ln>
                <a:solidFill>
                  <a:srgbClr val="F4F4F4"/>
                </a:solidFill>
                <a:effectLst/>
                <a:uLnTx/>
                <a:uFillTx/>
                <a:cs typeface="+mn-ea"/>
                <a:sym typeface="+mn-lt"/>
              </a:rPr>
              <a:t>2021</a:t>
            </a:r>
            <a:endParaRPr kumimoji="0" lang="en-US" sz="1400" b="0" i="0" u="none" strike="noStrike" kern="0" cap="none" spc="0" normalizeH="0" baseline="0" noProof="0" dirty="0">
              <a:ln>
                <a:noFill/>
              </a:ln>
              <a:solidFill>
                <a:srgbClr val="F4F4F4"/>
              </a:solidFill>
              <a:effectLst/>
              <a:uLnTx/>
              <a:uFillTx/>
              <a:cs typeface="+mn-ea"/>
              <a:sym typeface="+mn-lt"/>
            </a:endParaRPr>
          </a:p>
        </p:txBody>
      </p:sp>
      <p:sp>
        <p:nvSpPr>
          <p:cNvPr id="60" name="Text Box 10"/>
          <p:cNvSpPr txBox="1">
            <a:spLocks noChangeArrowheads="1"/>
          </p:cNvSpPr>
          <p:nvPr/>
        </p:nvSpPr>
        <p:spPr bwMode="auto">
          <a:xfrm>
            <a:off x="6401485" y="2914254"/>
            <a:ext cx="4090971" cy="914799"/>
          </a:xfrm>
          <a:prstGeom prst="rect">
            <a:avLst/>
          </a:prstGeom>
          <a:noFill/>
          <a:ln w="9525">
            <a:noFill/>
            <a:miter lim="800000"/>
          </a:ln>
        </p:spPr>
        <p:txBody>
          <a:bodyPr wrap="square" lIns="34226" tIns="17112" rIns="34226" bIns="17112">
            <a:spAutoFit/>
          </a:bodyPr>
          <a:lstStyle/>
          <a:p>
            <a:pPr defTabSz="814070" fontAlgn="base">
              <a:lnSpc>
                <a:spcPct val="130000"/>
              </a:lnSpc>
              <a:spcBef>
                <a:spcPct val="0"/>
              </a:spcBef>
              <a:spcAft>
                <a:spcPct val="0"/>
              </a:spcAft>
              <a:buFont typeface="Arial" panose="020B0604020202020204" pitchFamily="34" charset="0"/>
              <a:buNone/>
            </a:pPr>
            <a:r>
              <a:rPr lang="zh-CN" altLang="en-US" sz="1600" b="1" dirty="0">
                <a:solidFill>
                  <a:srgbClr val="4D4D4D"/>
                </a:solidFill>
                <a:cs typeface="+mn-ea"/>
                <a:sym typeface="+mn-lt"/>
              </a:rPr>
              <a:t>单击此处添加标题</a:t>
            </a:r>
            <a:endParaRPr lang="en-US" altLang="zh-CN" sz="1600" b="1" dirty="0">
              <a:solidFill>
                <a:srgbClr val="4D4D4D"/>
              </a:solidFill>
              <a:cs typeface="+mn-ea"/>
              <a:sym typeface="+mn-lt"/>
            </a:endParaRPr>
          </a:p>
          <a:p>
            <a:pPr defTabSz="814070" fontAlgn="base">
              <a:lnSpc>
                <a:spcPct val="130000"/>
              </a:lnSpc>
              <a:spcBef>
                <a:spcPct val="0"/>
              </a:spcBef>
              <a:spcAft>
                <a:spcPct val="0"/>
              </a:spcAft>
              <a:buFont typeface="Arial" panose="020B0604020202020204" pitchFamily="34" charset="0"/>
              <a:buNone/>
            </a:pPr>
            <a:r>
              <a:rPr lang="zh-CN" altLang="en-US" sz="1400" dirty="0">
                <a:solidFill>
                  <a:srgbClr val="4D4D4D"/>
                </a:solidFill>
                <a:cs typeface="+mn-ea"/>
                <a:sym typeface="+mn-lt"/>
              </a:rPr>
              <a:t>您的内容打在这里，或者通过复制您的文本后，在此框中选择粘贴，并选择只保留文字。</a:t>
            </a:r>
            <a:endParaRPr lang="en-US" sz="1400" dirty="0">
              <a:solidFill>
                <a:srgbClr val="4D4D4D"/>
              </a:solidFill>
              <a:cs typeface="+mn-ea"/>
              <a:sym typeface="+mn-lt"/>
            </a:endParaRPr>
          </a:p>
        </p:txBody>
      </p:sp>
      <p:sp>
        <p:nvSpPr>
          <p:cNvPr id="61" name="Text Box 10"/>
          <p:cNvSpPr txBox="1">
            <a:spLocks noChangeArrowheads="1"/>
          </p:cNvSpPr>
          <p:nvPr/>
        </p:nvSpPr>
        <p:spPr bwMode="auto">
          <a:xfrm>
            <a:off x="1654941" y="2922821"/>
            <a:ext cx="3796954" cy="914799"/>
          </a:xfrm>
          <a:prstGeom prst="rect">
            <a:avLst/>
          </a:prstGeom>
          <a:noFill/>
          <a:ln w="9525">
            <a:noFill/>
            <a:miter lim="800000"/>
          </a:ln>
        </p:spPr>
        <p:txBody>
          <a:bodyPr wrap="square" lIns="34226" tIns="17112" rIns="34226" bIns="17112">
            <a:spAutoFit/>
          </a:bodyPr>
          <a:lstStyle/>
          <a:p>
            <a:pPr algn="r" defTabSz="814070" fontAlgn="base">
              <a:lnSpc>
                <a:spcPct val="130000"/>
              </a:lnSpc>
              <a:spcBef>
                <a:spcPct val="0"/>
              </a:spcBef>
              <a:spcAft>
                <a:spcPct val="0"/>
              </a:spcAft>
              <a:buFont typeface="Arial" panose="020B0604020202020204" pitchFamily="34" charset="0"/>
              <a:buNone/>
            </a:pPr>
            <a:r>
              <a:rPr lang="zh-CN" altLang="en-US" sz="1600" b="1" dirty="0">
                <a:solidFill>
                  <a:srgbClr val="4D4D4D"/>
                </a:solidFill>
                <a:cs typeface="+mn-ea"/>
                <a:sym typeface="+mn-lt"/>
              </a:rPr>
              <a:t>单击此处添加标题</a:t>
            </a:r>
            <a:endParaRPr lang="en-US" altLang="zh-CN" sz="1600" b="1" dirty="0">
              <a:solidFill>
                <a:srgbClr val="4D4D4D"/>
              </a:solidFill>
              <a:cs typeface="+mn-ea"/>
              <a:sym typeface="+mn-lt"/>
            </a:endParaRPr>
          </a:p>
          <a:p>
            <a:pPr algn="r" defTabSz="814070" fontAlgn="base">
              <a:lnSpc>
                <a:spcPct val="130000"/>
              </a:lnSpc>
              <a:spcBef>
                <a:spcPct val="0"/>
              </a:spcBef>
              <a:spcAft>
                <a:spcPct val="0"/>
              </a:spcAft>
              <a:buFont typeface="Arial" panose="020B0604020202020204" pitchFamily="34" charset="0"/>
              <a:buNone/>
            </a:pPr>
            <a:r>
              <a:rPr lang="zh-CN" altLang="en-US" sz="1400" dirty="0">
                <a:solidFill>
                  <a:srgbClr val="4D4D4D"/>
                </a:solidFill>
                <a:cs typeface="+mn-ea"/>
                <a:sym typeface="+mn-lt"/>
              </a:rPr>
              <a:t>您的内容打在这里，或者通过复制您的文本后，在此框中选择粘贴，并选择只保留文字。</a:t>
            </a:r>
            <a:endParaRPr lang="en-US" sz="1400" dirty="0">
              <a:solidFill>
                <a:srgbClr val="4D4D4D"/>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ppt_x"/>
                                          </p:val>
                                        </p:tav>
                                        <p:tav tm="100000">
                                          <p:val>
                                            <p:strVal val="#ppt_x"/>
                                          </p:val>
                                        </p:tav>
                                      </p:tavLst>
                                    </p:anim>
                                    <p:anim calcmode="lin" valueType="num">
                                      <p:cBhvr additive="base">
                                        <p:cTn id="8" dur="5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ppt_x"/>
                                          </p:val>
                                        </p:tav>
                                        <p:tav tm="100000">
                                          <p:val>
                                            <p:strVal val="#ppt_x"/>
                                          </p:val>
                                        </p:tav>
                                      </p:tavLst>
                                    </p:anim>
                                    <p:anim calcmode="lin" valueType="num">
                                      <p:cBhvr additive="base">
                                        <p:cTn id="12" dur="500" fill="hold"/>
                                        <p:tgtEl>
                                          <p:spTgt spid="58"/>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61"/>
                                        </p:tgtEl>
                                        <p:attrNameLst>
                                          <p:attrName>style.visibility</p:attrName>
                                        </p:attrNameLst>
                                      </p:cBhvr>
                                      <p:to>
                                        <p:strVal val="visible"/>
                                      </p:to>
                                    </p:set>
                                    <p:anim calcmode="lin" valueType="num">
                                      <p:cBhvr additive="base">
                                        <p:cTn id="17" dur="500" fill="hold"/>
                                        <p:tgtEl>
                                          <p:spTgt spid="61"/>
                                        </p:tgtEl>
                                        <p:attrNameLst>
                                          <p:attrName>ppt_x</p:attrName>
                                        </p:attrNameLst>
                                      </p:cBhvr>
                                      <p:tavLst>
                                        <p:tav tm="0">
                                          <p:val>
                                            <p:strVal val="0-#ppt_w/2"/>
                                          </p:val>
                                        </p:tav>
                                        <p:tav tm="100000">
                                          <p:val>
                                            <p:strVal val="#ppt_x"/>
                                          </p:val>
                                        </p:tav>
                                      </p:tavLst>
                                    </p:anim>
                                    <p:anim calcmode="lin" valueType="num">
                                      <p:cBhvr additive="base">
                                        <p:cTn id="18" dur="500" fill="hold"/>
                                        <p:tgtEl>
                                          <p:spTgt spid="61"/>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anim calcmode="lin" valueType="num">
                                      <p:cBhvr additive="base">
                                        <p:cTn id="21" dur="500" fill="hold"/>
                                        <p:tgtEl>
                                          <p:spTgt spid="60"/>
                                        </p:tgtEl>
                                        <p:attrNameLst>
                                          <p:attrName>ppt_x</p:attrName>
                                        </p:attrNameLst>
                                      </p:cBhvr>
                                      <p:tavLst>
                                        <p:tav tm="0">
                                          <p:val>
                                            <p:strVal val="1+#ppt_w/2"/>
                                          </p:val>
                                        </p:tav>
                                        <p:tav tm="100000">
                                          <p:val>
                                            <p:strVal val="#ppt_x"/>
                                          </p:val>
                                        </p:tav>
                                      </p:tavLst>
                                    </p:anim>
                                    <p:anim calcmode="lin" valueType="num">
                                      <p:cBhvr additive="base">
                                        <p:cTn id="22" dur="5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ppt_x"/>
                                          </p:val>
                                        </p:tav>
                                        <p:tav tm="100000">
                                          <p:val>
                                            <p:strVal val="#ppt_x"/>
                                          </p:val>
                                        </p:tav>
                                      </p:tavLst>
                                    </p:anim>
                                    <p:anim calcmode="lin" valueType="num">
                                      <p:cBhvr additive="base">
                                        <p:cTn id="36" dur="500" fill="hold"/>
                                        <p:tgtEl>
                                          <p:spTgt spid="2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additive="base">
                                        <p:cTn id="39" dur="500" fill="hold"/>
                                        <p:tgtEl>
                                          <p:spTgt spid="23"/>
                                        </p:tgtEl>
                                        <p:attrNameLst>
                                          <p:attrName>ppt_x</p:attrName>
                                        </p:attrNameLst>
                                      </p:cBhvr>
                                      <p:tavLst>
                                        <p:tav tm="0">
                                          <p:val>
                                            <p:strVal val="#ppt_x"/>
                                          </p:val>
                                        </p:tav>
                                        <p:tav tm="100000">
                                          <p:val>
                                            <p:strVal val="#ppt_x"/>
                                          </p:val>
                                        </p:tav>
                                      </p:tavLst>
                                    </p:anim>
                                    <p:anim calcmode="lin" valueType="num">
                                      <p:cBhvr additive="base">
                                        <p:cTn id="40" dur="500" fill="hold"/>
                                        <p:tgtEl>
                                          <p:spTgt spid="23"/>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additive="base">
                                        <p:cTn id="43" dur="500" fill="hold"/>
                                        <p:tgtEl>
                                          <p:spTgt spid="42"/>
                                        </p:tgtEl>
                                        <p:attrNameLst>
                                          <p:attrName>ppt_x</p:attrName>
                                        </p:attrNameLst>
                                      </p:cBhvr>
                                      <p:tavLst>
                                        <p:tav tm="0">
                                          <p:val>
                                            <p:strVal val="#ppt_x"/>
                                          </p:val>
                                        </p:tav>
                                        <p:tav tm="100000">
                                          <p:val>
                                            <p:strVal val="#ppt_x"/>
                                          </p:val>
                                        </p:tav>
                                      </p:tavLst>
                                    </p:anim>
                                    <p:anim calcmode="lin" valueType="num">
                                      <p:cBhvr additive="base">
                                        <p:cTn id="44" dur="500" fill="hold"/>
                                        <p:tgtEl>
                                          <p:spTgt spid="4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cBhvr additive="base">
                                        <p:cTn id="47" dur="500" fill="hold"/>
                                        <p:tgtEl>
                                          <p:spTgt spid="43"/>
                                        </p:tgtEl>
                                        <p:attrNameLst>
                                          <p:attrName>ppt_x</p:attrName>
                                        </p:attrNameLst>
                                      </p:cBhvr>
                                      <p:tavLst>
                                        <p:tav tm="0">
                                          <p:val>
                                            <p:strVal val="#ppt_x"/>
                                          </p:val>
                                        </p:tav>
                                        <p:tav tm="100000">
                                          <p:val>
                                            <p:strVal val="#ppt_x"/>
                                          </p:val>
                                        </p:tav>
                                      </p:tavLst>
                                    </p:anim>
                                    <p:anim calcmode="lin" valueType="num">
                                      <p:cBhvr additive="base">
                                        <p:cTn id="48" dur="500" fill="hold"/>
                                        <p:tgtEl>
                                          <p:spTgt spid="4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 calcmode="lin" valueType="num">
                                      <p:cBhvr additive="base">
                                        <p:cTn id="51" dur="500" fill="hold"/>
                                        <p:tgtEl>
                                          <p:spTgt spid="44"/>
                                        </p:tgtEl>
                                        <p:attrNameLst>
                                          <p:attrName>ppt_x</p:attrName>
                                        </p:attrNameLst>
                                      </p:cBhvr>
                                      <p:tavLst>
                                        <p:tav tm="0">
                                          <p:val>
                                            <p:strVal val="#ppt_x"/>
                                          </p:val>
                                        </p:tav>
                                        <p:tav tm="100000">
                                          <p:val>
                                            <p:strVal val="#ppt_x"/>
                                          </p:val>
                                        </p:tav>
                                      </p:tavLst>
                                    </p:anim>
                                    <p:anim calcmode="lin" valueType="num">
                                      <p:cBhvr additive="base">
                                        <p:cTn id="52" dur="500" fill="hold"/>
                                        <p:tgtEl>
                                          <p:spTgt spid="4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additive="base">
                                        <p:cTn id="55" dur="500" fill="hold"/>
                                        <p:tgtEl>
                                          <p:spTgt spid="45"/>
                                        </p:tgtEl>
                                        <p:attrNameLst>
                                          <p:attrName>ppt_x</p:attrName>
                                        </p:attrNameLst>
                                      </p:cBhvr>
                                      <p:tavLst>
                                        <p:tav tm="0">
                                          <p:val>
                                            <p:strVal val="#ppt_x"/>
                                          </p:val>
                                        </p:tav>
                                        <p:tav tm="100000">
                                          <p:val>
                                            <p:strVal val="#ppt_x"/>
                                          </p:val>
                                        </p:tav>
                                      </p:tavLst>
                                    </p:anim>
                                    <p:anim calcmode="lin" valueType="num">
                                      <p:cBhvr additive="base">
                                        <p:cTn id="56" dur="500" fill="hold"/>
                                        <p:tgtEl>
                                          <p:spTgt spid="45"/>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500" fill="hold"/>
                                        <p:tgtEl>
                                          <p:spTgt spid="46"/>
                                        </p:tgtEl>
                                        <p:attrNameLst>
                                          <p:attrName>ppt_x</p:attrName>
                                        </p:attrNameLst>
                                      </p:cBhvr>
                                      <p:tavLst>
                                        <p:tav tm="0">
                                          <p:val>
                                            <p:strVal val="#ppt_x"/>
                                          </p:val>
                                        </p:tav>
                                        <p:tav tm="100000">
                                          <p:val>
                                            <p:strVal val="#ppt_x"/>
                                          </p:val>
                                        </p:tav>
                                      </p:tavLst>
                                    </p:anim>
                                    <p:anim calcmode="lin" valueType="num">
                                      <p:cBhvr additive="base">
                                        <p:cTn id="60" dur="500" fill="hold"/>
                                        <p:tgtEl>
                                          <p:spTgt spid="4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 calcmode="lin" valueType="num">
                                      <p:cBhvr additive="base">
                                        <p:cTn id="63" dur="500" fill="hold"/>
                                        <p:tgtEl>
                                          <p:spTgt spid="47"/>
                                        </p:tgtEl>
                                        <p:attrNameLst>
                                          <p:attrName>ppt_x</p:attrName>
                                        </p:attrNameLst>
                                      </p:cBhvr>
                                      <p:tavLst>
                                        <p:tav tm="0">
                                          <p:val>
                                            <p:strVal val="#ppt_x"/>
                                          </p:val>
                                        </p:tav>
                                        <p:tav tm="100000">
                                          <p:val>
                                            <p:strVal val="#ppt_x"/>
                                          </p:val>
                                        </p:tav>
                                      </p:tavLst>
                                    </p:anim>
                                    <p:anim calcmode="lin" valueType="num">
                                      <p:cBhvr additive="base">
                                        <p:cTn id="64" dur="500" fill="hold"/>
                                        <p:tgtEl>
                                          <p:spTgt spid="47"/>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8"/>
                                        </p:tgtEl>
                                        <p:attrNameLst>
                                          <p:attrName>style.visibility</p:attrName>
                                        </p:attrNameLst>
                                      </p:cBhvr>
                                      <p:to>
                                        <p:strVal val="visible"/>
                                      </p:to>
                                    </p:set>
                                    <p:anim calcmode="lin" valueType="num">
                                      <p:cBhvr additive="base">
                                        <p:cTn id="67" dur="500" fill="hold"/>
                                        <p:tgtEl>
                                          <p:spTgt spid="48"/>
                                        </p:tgtEl>
                                        <p:attrNameLst>
                                          <p:attrName>ppt_x</p:attrName>
                                        </p:attrNameLst>
                                      </p:cBhvr>
                                      <p:tavLst>
                                        <p:tav tm="0">
                                          <p:val>
                                            <p:strVal val="#ppt_x"/>
                                          </p:val>
                                        </p:tav>
                                        <p:tav tm="100000">
                                          <p:val>
                                            <p:strVal val="#ppt_x"/>
                                          </p:val>
                                        </p:tav>
                                      </p:tavLst>
                                    </p:anim>
                                    <p:anim calcmode="lin" valueType="num">
                                      <p:cBhvr additive="base">
                                        <p:cTn id="68" dur="500" fill="hold"/>
                                        <p:tgtEl>
                                          <p:spTgt spid="48"/>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49"/>
                                        </p:tgtEl>
                                        <p:attrNameLst>
                                          <p:attrName>style.visibility</p:attrName>
                                        </p:attrNameLst>
                                      </p:cBhvr>
                                      <p:to>
                                        <p:strVal val="visible"/>
                                      </p:to>
                                    </p:set>
                                    <p:anim calcmode="lin" valueType="num">
                                      <p:cBhvr additive="base">
                                        <p:cTn id="71" dur="500" fill="hold"/>
                                        <p:tgtEl>
                                          <p:spTgt spid="49"/>
                                        </p:tgtEl>
                                        <p:attrNameLst>
                                          <p:attrName>ppt_x</p:attrName>
                                        </p:attrNameLst>
                                      </p:cBhvr>
                                      <p:tavLst>
                                        <p:tav tm="0">
                                          <p:val>
                                            <p:strVal val="#ppt_x"/>
                                          </p:val>
                                        </p:tav>
                                        <p:tav tm="100000">
                                          <p:val>
                                            <p:strVal val="#ppt_x"/>
                                          </p:val>
                                        </p:tav>
                                      </p:tavLst>
                                    </p:anim>
                                    <p:anim calcmode="lin" valueType="num">
                                      <p:cBhvr additive="base">
                                        <p:cTn id="72" dur="500" fill="hold"/>
                                        <p:tgtEl>
                                          <p:spTgt spid="49"/>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additive="base">
                                        <p:cTn id="75" dur="500" fill="hold"/>
                                        <p:tgtEl>
                                          <p:spTgt spid="50"/>
                                        </p:tgtEl>
                                        <p:attrNameLst>
                                          <p:attrName>ppt_x</p:attrName>
                                        </p:attrNameLst>
                                      </p:cBhvr>
                                      <p:tavLst>
                                        <p:tav tm="0">
                                          <p:val>
                                            <p:strVal val="#ppt_x"/>
                                          </p:val>
                                        </p:tav>
                                        <p:tav tm="100000">
                                          <p:val>
                                            <p:strVal val="#ppt_x"/>
                                          </p:val>
                                        </p:tav>
                                      </p:tavLst>
                                    </p:anim>
                                    <p:anim calcmode="lin" valueType="num">
                                      <p:cBhvr additive="base">
                                        <p:cTn id="76" dur="500" fill="hold"/>
                                        <p:tgtEl>
                                          <p:spTgt spid="5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1"/>
                                        </p:tgtEl>
                                        <p:attrNameLst>
                                          <p:attrName>style.visibility</p:attrName>
                                        </p:attrNameLst>
                                      </p:cBhvr>
                                      <p:to>
                                        <p:strVal val="visible"/>
                                      </p:to>
                                    </p:set>
                                    <p:anim calcmode="lin" valueType="num">
                                      <p:cBhvr additive="base">
                                        <p:cTn id="79" dur="500" fill="hold"/>
                                        <p:tgtEl>
                                          <p:spTgt spid="51"/>
                                        </p:tgtEl>
                                        <p:attrNameLst>
                                          <p:attrName>ppt_x</p:attrName>
                                        </p:attrNameLst>
                                      </p:cBhvr>
                                      <p:tavLst>
                                        <p:tav tm="0">
                                          <p:val>
                                            <p:strVal val="#ppt_x"/>
                                          </p:val>
                                        </p:tav>
                                        <p:tav tm="100000">
                                          <p:val>
                                            <p:strVal val="#ppt_x"/>
                                          </p:val>
                                        </p:tav>
                                      </p:tavLst>
                                    </p:anim>
                                    <p:anim calcmode="lin" valueType="num">
                                      <p:cBhvr additive="base">
                                        <p:cTn id="80" dur="500" fill="hold"/>
                                        <p:tgtEl>
                                          <p:spTgt spid="51"/>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52"/>
                                        </p:tgtEl>
                                        <p:attrNameLst>
                                          <p:attrName>style.visibility</p:attrName>
                                        </p:attrNameLst>
                                      </p:cBhvr>
                                      <p:to>
                                        <p:strVal val="visible"/>
                                      </p:to>
                                    </p:set>
                                    <p:anim calcmode="lin" valueType="num">
                                      <p:cBhvr additive="base">
                                        <p:cTn id="83" dur="500" fill="hold"/>
                                        <p:tgtEl>
                                          <p:spTgt spid="52"/>
                                        </p:tgtEl>
                                        <p:attrNameLst>
                                          <p:attrName>ppt_x</p:attrName>
                                        </p:attrNameLst>
                                      </p:cBhvr>
                                      <p:tavLst>
                                        <p:tav tm="0">
                                          <p:val>
                                            <p:strVal val="#ppt_x"/>
                                          </p:val>
                                        </p:tav>
                                        <p:tav tm="100000">
                                          <p:val>
                                            <p:strVal val="#ppt_x"/>
                                          </p:val>
                                        </p:tav>
                                      </p:tavLst>
                                    </p:anim>
                                    <p:anim calcmode="lin" valueType="num">
                                      <p:cBhvr additive="base">
                                        <p:cTn id="84" dur="500" fill="hold"/>
                                        <p:tgtEl>
                                          <p:spTgt spid="5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3"/>
                                        </p:tgtEl>
                                        <p:attrNameLst>
                                          <p:attrName>style.visibility</p:attrName>
                                        </p:attrNameLst>
                                      </p:cBhvr>
                                      <p:to>
                                        <p:strVal val="visible"/>
                                      </p:to>
                                    </p:set>
                                    <p:anim calcmode="lin" valueType="num">
                                      <p:cBhvr additive="base">
                                        <p:cTn id="87" dur="500" fill="hold"/>
                                        <p:tgtEl>
                                          <p:spTgt spid="53"/>
                                        </p:tgtEl>
                                        <p:attrNameLst>
                                          <p:attrName>ppt_x</p:attrName>
                                        </p:attrNameLst>
                                      </p:cBhvr>
                                      <p:tavLst>
                                        <p:tav tm="0">
                                          <p:val>
                                            <p:strVal val="#ppt_x"/>
                                          </p:val>
                                        </p:tav>
                                        <p:tav tm="100000">
                                          <p:val>
                                            <p:strVal val="#ppt_x"/>
                                          </p:val>
                                        </p:tav>
                                      </p:tavLst>
                                    </p:anim>
                                    <p:anim calcmode="lin" valueType="num">
                                      <p:cBhvr additive="base">
                                        <p:cTn id="88" dur="500" fill="hold"/>
                                        <p:tgtEl>
                                          <p:spTgt spid="53"/>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54"/>
                                        </p:tgtEl>
                                        <p:attrNameLst>
                                          <p:attrName>style.visibility</p:attrName>
                                        </p:attrNameLst>
                                      </p:cBhvr>
                                      <p:to>
                                        <p:strVal val="visible"/>
                                      </p:to>
                                    </p:set>
                                    <p:anim calcmode="lin" valueType="num">
                                      <p:cBhvr additive="base">
                                        <p:cTn id="91" dur="500" fill="hold"/>
                                        <p:tgtEl>
                                          <p:spTgt spid="54"/>
                                        </p:tgtEl>
                                        <p:attrNameLst>
                                          <p:attrName>ppt_x</p:attrName>
                                        </p:attrNameLst>
                                      </p:cBhvr>
                                      <p:tavLst>
                                        <p:tav tm="0">
                                          <p:val>
                                            <p:strVal val="#ppt_x"/>
                                          </p:val>
                                        </p:tav>
                                        <p:tav tm="100000">
                                          <p:val>
                                            <p:strVal val="#ppt_x"/>
                                          </p:val>
                                        </p:tav>
                                      </p:tavLst>
                                    </p:anim>
                                    <p:anim calcmode="lin" valueType="num">
                                      <p:cBhvr additive="base">
                                        <p:cTn id="92" dur="500" fill="hold"/>
                                        <p:tgtEl>
                                          <p:spTgt spid="54"/>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500" fill="hold"/>
                                        <p:tgtEl>
                                          <p:spTgt spid="55"/>
                                        </p:tgtEl>
                                        <p:attrNameLst>
                                          <p:attrName>ppt_x</p:attrName>
                                        </p:attrNameLst>
                                      </p:cBhvr>
                                      <p:tavLst>
                                        <p:tav tm="0">
                                          <p:val>
                                            <p:strVal val="#ppt_x"/>
                                          </p:val>
                                        </p:tav>
                                        <p:tav tm="100000">
                                          <p:val>
                                            <p:strVal val="#ppt_x"/>
                                          </p:val>
                                        </p:tav>
                                      </p:tavLst>
                                    </p:anim>
                                    <p:anim calcmode="lin" valueType="num">
                                      <p:cBhvr additive="base">
                                        <p:cTn id="96" dur="500" fill="hold"/>
                                        <p:tgtEl>
                                          <p:spTgt spid="55"/>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56"/>
                                        </p:tgtEl>
                                        <p:attrNameLst>
                                          <p:attrName>style.visibility</p:attrName>
                                        </p:attrNameLst>
                                      </p:cBhvr>
                                      <p:to>
                                        <p:strVal val="visible"/>
                                      </p:to>
                                    </p:set>
                                    <p:anim calcmode="lin" valueType="num">
                                      <p:cBhvr additive="base">
                                        <p:cTn id="99" dur="500" fill="hold"/>
                                        <p:tgtEl>
                                          <p:spTgt spid="56"/>
                                        </p:tgtEl>
                                        <p:attrNameLst>
                                          <p:attrName>ppt_x</p:attrName>
                                        </p:attrNameLst>
                                      </p:cBhvr>
                                      <p:tavLst>
                                        <p:tav tm="0">
                                          <p:val>
                                            <p:strVal val="#ppt_x"/>
                                          </p:val>
                                        </p:tav>
                                        <p:tav tm="100000">
                                          <p:val>
                                            <p:strVal val="#ppt_x"/>
                                          </p:val>
                                        </p:tav>
                                      </p:tavLst>
                                    </p:anim>
                                    <p:anim calcmode="lin" valueType="num">
                                      <p:cBhvr additive="base">
                                        <p:cTn id="100" dur="500" fill="hold"/>
                                        <p:tgtEl>
                                          <p:spTgt spid="56"/>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57"/>
                                        </p:tgtEl>
                                        <p:attrNameLst>
                                          <p:attrName>style.visibility</p:attrName>
                                        </p:attrNameLst>
                                      </p:cBhvr>
                                      <p:to>
                                        <p:strVal val="visible"/>
                                      </p:to>
                                    </p:set>
                                    <p:anim calcmode="lin" valueType="num">
                                      <p:cBhvr additive="base">
                                        <p:cTn id="103" dur="500" fill="hold"/>
                                        <p:tgtEl>
                                          <p:spTgt spid="57"/>
                                        </p:tgtEl>
                                        <p:attrNameLst>
                                          <p:attrName>ppt_x</p:attrName>
                                        </p:attrNameLst>
                                      </p:cBhvr>
                                      <p:tavLst>
                                        <p:tav tm="0">
                                          <p:val>
                                            <p:strVal val="#ppt_x"/>
                                          </p:val>
                                        </p:tav>
                                        <p:tav tm="100000">
                                          <p:val>
                                            <p:strVal val="#ppt_x"/>
                                          </p:val>
                                        </p:tav>
                                      </p:tavLst>
                                    </p:anim>
                                    <p:anim calcmode="lin" valueType="num">
                                      <p:cBhvr additive="base">
                                        <p:cTn id="104"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42" grpId="0"/>
      <p:bldP spid="43" grpId="0"/>
      <p:bldP spid="44" grpId="0"/>
      <p:bldP spid="45" grpId="0"/>
      <p:bldP spid="46" grpId="0" animBg="1"/>
      <p:bldP spid="47" grpId="0" animBg="1"/>
      <p:bldP spid="48" grpId="0" animBg="1"/>
      <p:bldP spid="49" grpId="0" animBg="1"/>
      <p:bldP spid="50" grpId="0"/>
      <p:bldP spid="51" grpId="0"/>
      <p:bldP spid="52" grpId="0"/>
      <p:bldP spid="53" grpId="0"/>
      <p:bldP spid="54" grpId="0"/>
      <p:bldP spid="55" grpId="0"/>
      <p:bldP spid="56" grpId="0"/>
      <p:bldP spid="57" grpId="0"/>
      <p:bldP spid="58" grpId="0" animBg="1"/>
      <p:bldP spid="59" grpId="0" animBg="1"/>
      <p:bldP spid="60" grpId="0"/>
      <p:bldP spid="6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523494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体系结构</a:t>
            </a:r>
            <a:r>
              <a:rPr lang="zh-CN" altLang="en-US" dirty="0">
                <a:latin typeface="+mn-lt"/>
                <a:ea typeface="+mn-ea"/>
                <a:cs typeface="+mn-ea"/>
                <a:sym typeface="+mn-lt"/>
              </a:rPr>
              <a:t>设计</a:t>
            </a:r>
            <a:endParaRPr lang="zh-CN" altLang="en-US" dirty="0">
              <a:latin typeface="+mn-lt"/>
              <a:ea typeface="+mn-ea"/>
              <a:cs typeface="+mn-ea"/>
              <a:sym typeface="+mn-lt"/>
            </a:endParaRP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Architecture </a:t>
            </a:r>
            <a:r>
              <a:rPr kumimoji="1" lang="en-US" altLang="en-GB" sz="1000" dirty="0">
                <a:solidFill>
                  <a:schemeClr val="tx1">
                    <a:lumMod val="50000"/>
                    <a:lumOff val="50000"/>
                  </a:schemeClr>
                </a:solidFill>
                <a:cs typeface="+mn-ea"/>
                <a:sym typeface="+mn-lt"/>
              </a:rPr>
              <a:t>Design</a:t>
            </a:r>
            <a:endParaRPr kumimoji="1" lang="en-US" altLang="en-GB" sz="1000" dirty="0">
              <a:solidFill>
                <a:schemeClr val="tx1">
                  <a:lumMod val="50000"/>
                  <a:lumOff val="50000"/>
                </a:schemeClr>
              </a:solidFill>
              <a:cs typeface="+mn-ea"/>
              <a:sym typeface="+mn-lt"/>
            </a:endParaRP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04</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47460"/>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用户通过用户界面（前端）与系统进行交互</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通过控制模式对轮椅进行操作，指令或者头部</a:t>
              </a:r>
              <a:r>
                <a:rPr lang="zh-CN" altLang="en-US" sz="1600" dirty="0">
                  <a:solidFill>
                    <a:schemeClr val="tx1">
                      <a:lumMod val="75000"/>
                      <a:lumOff val="25000"/>
                    </a:schemeClr>
                  </a:solidFill>
                  <a:cs typeface="+mn-ea"/>
                  <a:sym typeface="+mn-lt"/>
                </a:rPr>
                <a:t>运动控制轮椅的前后左右运动</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建图模式，将建好的图存储到后端，同时程序会根据当前</a:t>
              </a:r>
              <a:r>
                <a:rPr lang="zh-CN" altLang="en-US" sz="1600" dirty="0">
                  <a:solidFill>
                    <a:schemeClr val="tx1">
                      <a:lumMod val="75000"/>
                      <a:lumOff val="25000"/>
                    </a:schemeClr>
                  </a:solidFill>
                  <a:cs typeface="+mn-ea"/>
                  <a:sym typeface="+mn-lt"/>
                </a:rPr>
                <a:t>场景信息载入地图</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服务层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16345"/>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b="1" dirty="0">
                  <a:solidFill>
                    <a:schemeClr val="tx1">
                      <a:lumMod val="75000"/>
                      <a:lumOff val="25000"/>
                    </a:schemeClr>
                  </a:solidFill>
                  <a:cs typeface="+mn-ea"/>
                  <a:sym typeface="+mn-lt"/>
                </a:rPr>
                <a:t>总调度单元</a:t>
              </a:r>
              <a:r>
                <a:rPr lang="zh-CN" altLang="en-US" sz="1600" dirty="0">
                  <a:solidFill>
                    <a:schemeClr val="tx1">
                      <a:lumMod val="75000"/>
                      <a:lumOff val="25000"/>
                    </a:schemeClr>
                  </a:solidFill>
                  <a:cs typeface="+mn-ea"/>
                  <a:sym typeface="+mn-lt"/>
                </a:rPr>
                <a:t>会根据用户界面发送过来的服务请求，启动对应的服务</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控制器</a:t>
              </a:r>
              <a:r>
                <a:rPr lang="zh-CN" altLang="en-US" sz="1600" dirty="0">
                  <a:solidFill>
                    <a:schemeClr val="tx1">
                      <a:lumMod val="75000"/>
                      <a:lumOff val="25000"/>
                    </a:schemeClr>
                  </a:solidFill>
                  <a:cs typeface="+mn-ea"/>
                  <a:sym typeface="+mn-lt"/>
                </a:rPr>
                <a:t>主要根据调度单元分配的任务向不同的输出单元发送子任务参数</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传感器</a:t>
              </a:r>
              <a:r>
                <a:rPr lang="zh-CN" altLang="en-US" sz="1600" dirty="0">
                  <a:solidFill>
                    <a:schemeClr val="tx1">
                      <a:lumMod val="75000"/>
                      <a:lumOff val="25000"/>
                    </a:schemeClr>
                  </a:solidFill>
                  <a:cs typeface="+mn-ea"/>
                  <a:sym typeface="+mn-lt"/>
                </a:rPr>
                <a:t>模块负责处理不同输入单元发送的信号</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地图</a:t>
              </a:r>
              <a:r>
                <a:rPr lang="zh-CN" altLang="en-US" sz="1600" dirty="0">
                  <a:solidFill>
                    <a:schemeClr val="tx1">
                      <a:lumMod val="75000"/>
                      <a:lumOff val="25000"/>
                    </a:schemeClr>
                  </a:solidFill>
                  <a:cs typeface="+mn-ea"/>
                  <a:sym typeface="+mn-lt"/>
                </a:rPr>
                <a:t>模块用于向调度器返回地图数据或者保存前端传来的地图数据</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功能层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786475"/>
            <a:ext cx="4850131" cy="4824095"/>
            <a:chOff x="1148581" y="3310065"/>
            <a:chExt cx="3352787" cy="4824095"/>
          </a:xfrm>
        </p:grpSpPr>
        <p:sp>
          <p:nvSpPr>
            <p:cNvPr id="20" name="矩形 19"/>
            <p:cNvSpPr/>
            <p:nvPr/>
          </p:nvSpPr>
          <p:spPr bwMode="auto">
            <a:xfrm>
              <a:off x="1148581" y="3902520"/>
              <a:ext cx="3352787"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在硬件层，不同的功能单元与硬件层紧密结合，负责控制硬件完成最基本的任务，如控制舵机、跟踪用户、检测头部微动信息</a:t>
              </a:r>
              <a:r>
                <a:rPr lang="zh-CN" altLang="en-US" sz="1600" dirty="0">
                  <a:solidFill>
                    <a:schemeClr val="tx1">
                      <a:lumMod val="75000"/>
                      <a:lumOff val="25000"/>
                    </a:schemeClr>
                  </a:solidFill>
                  <a:cs typeface="+mn-ea"/>
                  <a:sym typeface="+mn-lt"/>
                </a:rPr>
                <a:t>等。</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硬件层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6821170" y="276225"/>
            <a:ext cx="5082540" cy="4320540"/>
          </a:xfrm>
          <a:prstGeom prst="rect">
            <a:avLst/>
          </a:prstGeom>
          <a:noFill/>
          <a:ln w="9525">
            <a:noFill/>
          </a:ln>
        </p:spPr>
      </p:pic>
      <p:pic>
        <p:nvPicPr>
          <p:cNvPr id="3" name="图片 -2147482612" descr="微信图片_20240425203211"/>
          <p:cNvPicPr>
            <a:picLocks noChangeAspect="1"/>
          </p:cNvPicPr>
          <p:nvPr>
            <p:custDataLst>
              <p:tags r:id="rId3"/>
            </p:custDataLst>
          </p:nvPr>
        </p:nvPicPr>
        <p:blipFill>
          <a:blip r:embed="rId4"/>
          <a:stretch>
            <a:fillRect/>
          </a:stretch>
        </p:blipFill>
        <p:spPr>
          <a:xfrm>
            <a:off x="265430" y="2939415"/>
            <a:ext cx="6555740" cy="3388995"/>
          </a:xfrm>
          <a:prstGeom prst="rect">
            <a:avLst/>
          </a:prstGeom>
          <a:noFill/>
          <a:ln w="9525">
            <a:noFill/>
          </a:ln>
        </p:spPr>
      </p:pic>
      <p:sp>
        <p:nvSpPr>
          <p:cNvPr id="4" name="文本框 3"/>
          <p:cNvSpPr txBox="1"/>
          <p:nvPr/>
        </p:nvSpPr>
        <p:spPr>
          <a:xfrm>
            <a:off x="2621915" y="6328410"/>
            <a:ext cx="1842135" cy="368300"/>
          </a:xfrm>
          <a:prstGeom prst="rect">
            <a:avLst/>
          </a:prstGeom>
          <a:noFill/>
        </p:spPr>
        <p:txBody>
          <a:bodyPr wrap="square" rtlCol="0">
            <a:spAutoFit/>
          </a:bodyPr>
          <a:p>
            <a:r>
              <a:rPr lang="zh-CN" altLang="en-US"/>
              <a:t>硬件整体</a:t>
            </a:r>
            <a:r>
              <a:rPr lang="zh-CN" altLang="en-US"/>
              <a:t>架构图</a:t>
            </a:r>
            <a:endParaRPr lang="zh-CN" altLang="en-US"/>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5056822" y="2161376"/>
            <a:ext cx="1941836"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圆角矩形 14"/>
          <p:cNvSpPr/>
          <p:nvPr/>
        </p:nvSpPr>
        <p:spPr>
          <a:xfrm>
            <a:off x="-1199204" y="5818701"/>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5067213" y="1140741"/>
            <a:ext cx="1941836" cy="1015663"/>
          </a:xfrm>
          <a:prstGeom prst="rect">
            <a:avLst/>
          </a:prstGeom>
          <a:noFill/>
        </p:spPr>
        <p:txBody>
          <a:bodyPr wrap="square" rtlCol="0">
            <a:spAutoFit/>
          </a:bodyPr>
          <a:lstStyle/>
          <a:p>
            <a:pPr algn="dist"/>
            <a:r>
              <a:rPr kumimoji="1" lang="zh-CN" altLang="en-US" sz="6000" dirty="0">
                <a:solidFill>
                  <a:schemeClr val="tx1">
                    <a:lumMod val="65000"/>
                    <a:lumOff val="35000"/>
                  </a:schemeClr>
                </a:solidFill>
                <a:cs typeface="+mn-ea"/>
                <a:sym typeface="+mn-lt"/>
              </a:rPr>
              <a:t>目录</a:t>
            </a:r>
            <a:endParaRPr kumimoji="1" lang="zh-CN" altLang="en-US" sz="6000" dirty="0">
              <a:solidFill>
                <a:schemeClr val="tx1">
                  <a:lumMod val="65000"/>
                  <a:lumOff val="35000"/>
                </a:schemeClr>
              </a:solidFill>
              <a:cs typeface="+mn-ea"/>
              <a:sym typeface="+mn-lt"/>
            </a:endParaRPr>
          </a:p>
        </p:txBody>
      </p:sp>
      <p:sp>
        <p:nvSpPr>
          <p:cNvPr id="17" name="文本框 16"/>
          <p:cNvSpPr txBox="1"/>
          <p:nvPr/>
        </p:nvSpPr>
        <p:spPr>
          <a:xfrm>
            <a:off x="5120111" y="2182158"/>
            <a:ext cx="1816201" cy="338554"/>
          </a:xfrm>
          <a:prstGeom prst="rect">
            <a:avLst/>
          </a:prstGeom>
          <a:noFill/>
        </p:spPr>
        <p:txBody>
          <a:bodyPr wrap="square" rtlCol="0">
            <a:spAutoFit/>
          </a:bodyPr>
          <a:lstStyle/>
          <a:p>
            <a:pPr algn="dist"/>
            <a:r>
              <a:rPr kumimoji="1" lang="en-US" altLang="zh-CN" sz="1600" b="1" dirty="0">
                <a:solidFill>
                  <a:schemeClr val="bg1"/>
                </a:solidFill>
                <a:cs typeface="+mn-ea"/>
                <a:sym typeface="+mn-lt"/>
              </a:rPr>
              <a:t>CONTENTS</a:t>
            </a:r>
            <a:endParaRPr kumimoji="1" lang="zh-CN" altLang="en-US" sz="1600" b="1" dirty="0">
              <a:solidFill>
                <a:schemeClr val="bg1"/>
              </a:solidFill>
              <a:cs typeface="+mn-ea"/>
              <a:sym typeface="+mn-lt"/>
            </a:endParaRPr>
          </a:p>
        </p:txBody>
      </p:sp>
      <p:sp>
        <p:nvSpPr>
          <p:cNvPr id="18" name="圆角矩形 17"/>
          <p:cNvSpPr/>
          <p:nvPr/>
        </p:nvSpPr>
        <p:spPr>
          <a:xfrm>
            <a:off x="-1668544" y="4484000"/>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a:off x="2049234" y="5642055"/>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文本框 20"/>
          <p:cNvSpPr txBox="1"/>
          <p:nvPr/>
        </p:nvSpPr>
        <p:spPr>
          <a:xfrm>
            <a:off x="2536160" y="2695070"/>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zh-CN" altLang="en-US" sz="2800" dirty="0">
              <a:solidFill>
                <a:schemeClr val="tx1">
                  <a:lumMod val="75000"/>
                  <a:lumOff val="25000"/>
                </a:schemeClr>
              </a:solidFill>
              <a:cs typeface="+mn-ea"/>
              <a:sym typeface="+mn-lt"/>
            </a:endParaRPr>
          </a:p>
        </p:txBody>
      </p:sp>
      <p:sp>
        <p:nvSpPr>
          <p:cNvPr id="22" name="文本框 21"/>
          <p:cNvSpPr txBox="1"/>
          <p:nvPr/>
        </p:nvSpPr>
        <p:spPr>
          <a:xfrm>
            <a:off x="6325379" y="2695069"/>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zh-CN" altLang="en-US" sz="2800" dirty="0">
              <a:solidFill>
                <a:schemeClr val="tx1">
                  <a:lumMod val="75000"/>
                  <a:lumOff val="25000"/>
                </a:schemeClr>
              </a:solidFill>
              <a:cs typeface="+mn-ea"/>
              <a:sym typeface="+mn-lt"/>
            </a:endParaRPr>
          </a:p>
        </p:txBody>
      </p:sp>
      <p:sp>
        <p:nvSpPr>
          <p:cNvPr id="23" name="文本框 22"/>
          <p:cNvSpPr txBox="1"/>
          <p:nvPr/>
        </p:nvSpPr>
        <p:spPr>
          <a:xfrm>
            <a:off x="3009377"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4" name="文本框 23"/>
          <p:cNvSpPr txBox="1"/>
          <p:nvPr/>
        </p:nvSpPr>
        <p:spPr>
          <a:xfrm>
            <a:off x="3009376"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5" name="文本框 24"/>
          <p:cNvSpPr txBox="1"/>
          <p:nvPr/>
        </p:nvSpPr>
        <p:spPr>
          <a:xfrm>
            <a:off x="6806450"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6" name="文本框 25"/>
          <p:cNvSpPr txBox="1"/>
          <p:nvPr/>
        </p:nvSpPr>
        <p:spPr>
          <a:xfrm>
            <a:off x="6806449"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19" name="圆角矩形 18"/>
          <p:cNvSpPr/>
          <p:nvPr/>
        </p:nvSpPr>
        <p:spPr>
          <a:xfrm>
            <a:off x="9237787" y="-5787377"/>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7" name="圆角矩形 26"/>
          <p:cNvSpPr/>
          <p:nvPr/>
        </p:nvSpPr>
        <p:spPr>
          <a:xfrm>
            <a:off x="10089391" y="221629"/>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8" name="椭圆 27"/>
          <p:cNvSpPr/>
          <p:nvPr/>
        </p:nvSpPr>
        <p:spPr>
          <a:xfrm>
            <a:off x="9912745" y="98899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TextBox 4"/>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endParaRPr lang="en-US" altLang="zh-CN" sz="100" dirty="0">
              <a:solidFill>
                <a:schemeClr val="tx1">
                  <a:alpha val="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checkerboard(across)">
                                      <p:cBhvr>
                                        <p:cTn id="7" dur="500"/>
                                        <p:tgtEl>
                                          <p:spTgt spid="2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checkerboard(across)">
                                      <p:cBhvr>
                                        <p:cTn id="10" dur="500"/>
                                        <p:tgtEl>
                                          <p:spTgt spid="22"/>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checkerboard(across)">
                                      <p:cBhvr>
                                        <p:cTn id="13" dur="500"/>
                                        <p:tgtEl>
                                          <p:spTgt spid="23"/>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checkerboard(across)">
                                      <p:cBhvr>
                                        <p:cTn id="16" dur="500"/>
                                        <p:tgtEl>
                                          <p:spTgt spid="24"/>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checkerboard(across)">
                                      <p:cBhvr>
                                        <p:cTn id="19" dur="500"/>
                                        <p:tgtEl>
                                          <p:spTgt spid="25"/>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checkerboard(across)">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355092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接口设计</a:t>
            </a:r>
            <a:endParaRPr lang="zh-CN" altLang="en-US" dirty="0">
              <a:latin typeface="+mn-lt"/>
              <a:ea typeface="+mn-ea"/>
              <a:cs typeface="+mn-ea"/>
              <a:sym typeface="+mn-lt"/>
            </a:endParaRP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Interface </a:t>
            </a:r>
            <a:r>
              <a:rPr kumimoji="1" lang="en-US" altLang="en-GB" sz="1000" dirty="0">
                <a:solidFill>
                  <a:schemeClr val="tx1">
                    <a:lumMod val="50000"/>
                    <a:lumOff val="50000"/>
                  </a:schemeClr>
                </a:solidFill>
                <a:cs typeface="+mn-ea"/>
                <a:sym typeface="+mn-lt"/>
              </a:rPr>
              <a:t>Design</a:t>
            </a:r>
            <a:endParaRPr kumimoji="1" lang="en-US" altLang="en-GB" sz="1000" dirty="0">
              <a:solidFill>
                <a:schemeClr val="tx1">
                  <a:lumMod val="50000"/>
                  <a:lumOff val="50000"/>
                </a:schemeClr>
              </a:solidFill>
              <a:cs typeface="+mn-ea"/>
              <a:sym typeface="+mn-lt"/>
            </a:endParaRP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05</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90000" y="5146040"/>
            <a:ext cx="3488055" cy="1711960"/>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 name="文本框 1"/>
          <p:cNvSpPr txBox="1"/>
          <p:nvPr/>
        </p:nvSpPr>
        <p:spPr>
          <a:xfrm>
            <a:off x="399087" y="354730"/>
            <a:ext cx="2525494"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应用界面</a:t>
            </a:r>
            <a:endParaRPr lang="zh-CN" altLang="en-US" sz="3600" b="1" dirty="0">
              <a:latin typeface="微软雅黑" panose="020B0503020204020204" pitchFamily="34" charset="-122"/>
              <a:ea typeface="微软雅黑" panose="020B0503020204020204" pitchFamily="34" charset="-122"/>
            </a:endParaRPr>
          </a:p>
        </p:txBody>
      </p:sp>
      <p:grpSp>
        <p:nvGrpSpPr>
          <p:cNvPr id="3" name="组合 5"/>
          <p:cNvGrpSpPr/>
          <p:nvPr/>
        </p:nvGrpSpPr>
        <p:grpSpPr bwMode="auto">
          <a:xfrm>
            <a:off x="440828" y="1001061"/>
            <a:ext cx="5076825" cy="4275840"/>
            <a:chOff x="1970" y="5290"/>
            <a:chExt cx="7994" cy="6847"/>
          </a:xfrm>
        </p:grpSpPr>
        <p:pic>
          <p:nvPicPr>
            <p:cNvPr id="1027"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70" y="5290"/>
              <a:ext cx="3935" cy="6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5" y="5300"/>
              <a:ext cx="3949" cy="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文本框 3"/>
          <p:cNvSpPr txBox="1"/>
          <p:nvPr/>
        </p:nvSpPr>
        <p:spPr>
          <a:xfrm>
            <a:off x="5795438" y="416286"/>
            <a:ext cx="3220530"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接口设计</a:t>
            </a:r>
            <a:endParaRPr lang="zh-CN" altLang="en-US" sz="3600"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71311" y="5443442"/>
            <a:ext cx="5076825" cy="129266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主要界面分为</a:t>
            </a:r>
            <a:r>
              <a:rPr lang="zh-CN" altLang="en-US" sz="2000" b="1" dirty="0">
                <a:solidFill>
                  <a:srgbClr val="FF0000"/>
                </a:solidFill>
                <a:latin typeface="微软雅黑" panose="020B0503020204020204" pitchFamily="34" charset="-122"/>
                <a:ea typeface="微软雅黑" panose="020B0503020204020204" pitchFamily="34" charset="-122"/>
              </a:rPr>
              <a:t>自主控制</a:t>
            </a:r>
            <a:r>
              <a:rPr lang="zh-CN" altLang="en-US" dirty="0">
                <a:latin typeface="微软雅黑" panose="020B0503020204020204" pitchFamily="34" charset="-122"/>
                <a:ea typeface="微软雅黑" panose="020B0503020204020204" pitchFamily="34" charset="-122"/>
              </a:rPr>
              <a:t>和</a:t>
            </a:r>
            <a:r>
              <a:rPr lang="zh-CN" altLang="en-US" sz="2000" b="1" dirty="0">
                <a:solidFill>
                  <a:srgbClr val="FF0000"/>
                </a:solidFill>
                <a:latin typeface="微软雅黑" panose="020B0503020204020204" pitchFamily="34" charset="-122"/>
                <a:ea typeface="微软雅黑" panose="020B0503020204020204" pitchFamily="34" charset="-122"/>
              </a:rPr>
              <a:t>远程操作</a:t>
            </a:r>
            <a:r>
              <a:rPr lang="zh-CN" altLang="en-US" dirty="0">
                <a:latin typeface="微软雅黑" panose="020B0503020204020204" pitchFamily="34" charset="-122"/>
                <a:ea typeface="微软雅黑" panose="020B0503020204020204" pitchFamily="34" charset="-122"/>
              </a:rPr>
              <a:t>两个部分，自主控制则无需下一个界面，远程操控通过控制方向操作轮椅运动，通过</a:t>
            </a:r>
            <a:r>
              <a:rPr lang="zh-CN" altLang="en-US" sz="2000" b="1" dirty="0">
                <a:solidFill>
                  <a:srgbClr val="FF0000"/>
                </a:solidFill>
                <a:latin typeface="微软雅黑" panose="020B0503020204020204" pitchFamily="34" charset="-122"/>
                <a:ea typeface="微软雅黑" panose="020B0503020204020204" pitchFamily="34" charset="-122"/>
              </a:rPr>
              <a:t>建图模式</a:t>
            </a:r>
            <a:r>
              <a:rPr lang="zh-CN" altLang="en-US" dirty="0">
                <a:latin typeface="微软雅黑" panose="020B0503020204020204" pitchFamily="34" charset="-122"/>
                <a:ea typeface="微软雅黑" panose="020B0503020204020204" pitchFamily="34" charset="-122"/>
              </a:rPr>
              <a:t>进行地图构建和保存，</a:t>
            </a:r>
            <a:r>
              <a:rPr lang="zh-CN" altLang="en-US" sz="2000" b="1" dirty="0">
                <a:solidFill>
                  <a:srgbClr val="FF0000"/>
                </a:solidFill>
                <a:latin typeface="微软雅黑" panose="020B0503020204020204" pitchFamily="34" charset="-122"/>
                <a:ea typeface="微软雅黑" panose="020B0503020204020204" pitchFamily="34" charset="-122"/>
              </a:rPr>
              <a:t>导航模式</a:t>
            </a:r>
            <a:r>
              <a:rPr lang="zh-CN" altLang="en-US" dirty="0">
                <a:latin typeface="微软雅黑" panose="020B0503020204020204" pitchFamily="34" charset="-122"/>
                <a:ea typeface="微软雅黑" panose="020B0503020204020204" pitchFamily="34" charset="-122"/>
              </a:rPr>
              <a:t>进行导航控制电动轮椅。</a:t>
            </a:r>
            <a:endParaRPr lang="en-US" altLang="zh-CN"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stretch>
            <a:fillRect/>
          </a:stretch>
        </p:blipFill>
        <p:spPr>
          <a:xfrm>
            <a:off x="5795438" y="1207397"/>
            <a:ext cx="6272441" cy="3596640"/>
          </a:xfrm>
          <a:prstGeom prst="rect">
            <a:avLst/>
          </a:prstGeom>
        </p:spPr>
      </p:pic>
      <p:sp>
        <p:nvSpPr>
          <p:cNvPr id="9" name="文本框 8"/>
          <p:cNvSpPr txBox="1"/>
          <p:nvPr/>
        </p:nvSpPr>
        <p:spPr>
          <a:xfrm>
            <a:off x="6126656" y="5136427"/>
            <a:ext cx="5076825" cy="160043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接口设计一共分为</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个部分，分别为</a:t>
            </a:r>
            <a:r>
              <a:rPr lang="zh-CN" altLang="en-US" sz="2000" b="1" dirty="0">
                <a:solidFill>
                  <a:srgbClr val="FF0000"/>
                </a:solidFill>
                <a:latin typeface="微软雅黑" panose="020B0503020204020204" pitchFamily="34" charset="-122"/>
                <a:ea typeface="微软雅黑" panose="020B0503020204020204" pitchFamily="34" charset="-122"/>
              </a:rPr>
              <a:t>环境感知</a:t>
            </a:r>
            <a:r>
              <a:rPr lang="zh-CN" altLang="en-US" dirty="0">
                <a:latin typeface="微软雅黑" panose="020B0503020204020204" pitchFamily="34" charset="-122"/>
                <a:ea typeface="微软雅黑" panose="020B0503020204020204" pitchFamily="34" charset="-122"/>
              </a:rPr>
              <a:t>部分、</a:t>
            </a:r>
            <a:r>
              <a:rPr lang="zh-CN" altLang="en-US" sz="2000" b="1" dirty="0">
                <a:solidFill>
                  <a:srgbClr val="FF0000"/>
                </a:solidFill>
                <a:latin typeface="微软雅黑" panose="020B0503020204020204" pitchFamily="34" charset="-122"/>
                <a:ea typeface="微软雅黑" panose="020B0503020204020204" pitchFamily="34" charset="-122"/>
              </a:rPr>
              <a:t>头部微动检测</a:t>
            </a:r>
            <a:r>
              <a:rPr lang="zh-CN" altLang="en-US" dirty="0">
                <a:latin typeface="微软雅黑" panose="020B0503020204020204" pitchFamily="34" charset="-122"/>
                <a:ea typeface="微软雅黑" panose="020B0503020204020204" pitchFamily="34" charset="-122"/>
              </a:rPr>
              <a:t>部分和</a:t>
            </a:r>
            <a:r>
              <a:rPr lang="zh-CN" altLang="en-US" sz="2000" b="1" dirty="0">
                <a:solidFill>
                  <a:srgbClr val="FF0000"/>
                </a:solidFill>
                <a:latin typeface="微软雅黑" panose="020B0503020204020204" pitchFamily="34" charset="-122"/>
                <a:ea typeface="微软雅黑" panose="020B0503020204020204" pitchFamily="34" charset="-122"/>
              </a:rPr>
              <a:t>机械控制</a:t>
            </a:r>
            <a:r>
              <a:rPr lang="zh-CN" altLang="en-US" dirty="0">
                <a:latin typeface="微软雅黑" panose="020B0503020204020204" pitchFamily="34" charset="-122"/>
                <a:ea typeface="微软雅黑" panose="020B0503020204020204" pitchFamily="34" charset="-122"/>
              </a:rPr>
              <a:t>部分。</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头部姿态检测模块与轮椅辅助控制模块通过</a:t>
            </a:r>
            <a:r>
              <a:rPr lang="zh-CN" altLang="en-US" sz="2000" b="1" dirty="0">
                <a:solidFill>
                  <a:srgbClr val="FF0000"/>
                </a:solidFill>
                <a:latin typeface="微软雅黑" panose="020B0503020204020204" pitchFamily="34" charset="-122"/>
                <a:ea typeface="微软雅黑" panose="020B0503020204020204" pitchFamily="34" charset="-122"/>
              </a:rPr>
              <a:t>蓝牙</a:t>
            </a:r>
            <a:r>
              <a:rPr lang="zh-CN" altLang="en-US" dirty="0">
                <a:latin typeface="微软雅黑" panose="020B0503020204020204" pitchFamily="34" charset="-122"/>
                <a:ea typeface="微软雅黑" panose="020B0503020204020204" pitchFamily="34" charset="-122"/>
              </a:rPr>
              <a:t>连接，环境感知模块与轮椅辅助控制模块之间通过</a:t>
            </a:r>
            <a:r>
              <a:rPr lang="zh-CN" altLang="en-US" sz="2000" b="1" dirty="0">
                <a:solidFill>
                  <a:srgbClr val="FF0000"/>
                </a:solidFill>
                <a:latin typeface="微软雅黑" panose="020B0503020204020204" pitchFamily="34" charset="-122"/>
                <a:ea typeface="微软雅黑" panose="020B0503020204020204" pitchFamily="34" charset="-122"/>
              </a:rPr>
              <a:t>树莓派</a:t>
            </a:r>
            <a:r>
              <a:rPr lang="zh-CN" altLang="en-US" dirty="0">
                <a:latin typeface="微软雅黑" panose="020B0503020204020204" pitchFamily="34" charset="-122"/>
                <a:ea typeface="微软雅黑" panose="020B0503020204020204" pitchFamily="34" charset="-122"/>
              </a:rPr>
              <a:t>连接。</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pic>
        <p:nvPicPr>
          <p:cNvPr id="6" name="图片 5"/>
          <p:cNvPicPr>
            <a:picLocks noChangeAspect="1"/>
          </p:cNvPicPr>
          <p:nvPr/>
        </p:nvPicPr>
        <p:blipFill>
          <a:blip r:embed="rId1"/>
          <a:stretch>
            <a:fillRect/>
          </a:stretch>
        </p:blipFill>
        <p:spPr>
          <a:xfrm>
            <a:off x="656555" y="1531035"/>
            <a:ext cx="1179548" cy="959214"/>
          </a:xfrm>
          <a:prstGeom prst="rect">
            <a:avLst/>
          </a:prstGeom>
        </p:spPr>
      </p:pic>
      <p:pic>
        <p:nvPicPr>
          <p:cNvPr id="8" name="图片 7"/>
          <p:cNvPicPr>
            <a:picLocks noChangeAspect="1"/>
          </p:cNvPicPr>
          <p:nvPr/>
        </p:nvPicPr>
        <p:blipFill rotWithShape="1">
          <a:blip r:embed="rId2"/>
          <a:srcRect l="15482" t="11877" r="12141" b="9482"/>
          <a:stretch>
            <a:fillRect/>
          </a:stretch>
        </p:blipFill>
        <p:spPr>
          <a:xfrm>
            <a:off x="1859189" y="1503557"/>
            <a:ext cx="924938" cy="1004970"/>
          </a:xfrm>
          <a:prstGeom prst="rect">
            <a:avLst/>
          </a:prstGeom>
        </p:spPr>
      </p:pic>
      <p:pic>
        <p:nvPicPr>
          <p:cNvPr id="10" name="Picture 2" descr="image-2022060818292315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127" y="1531035"/>
            <a:ext cx="752189" cy="95921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p:cNvPicPr>
            <a:picLocks noChangeAspect="1"/>
          </p:cNvPicPr>
          <p:nvPr/>
        </p:nvPicPr>
        <p:blipFill rotWithShape="1">
          <a:blip r:embed="rId4"/>
          <a:srcRect b="9571"/>
          <a:stretch>
            <a:fillRect/>
          </a:stretch>
        </p:blipFill>
        <p:spPr>
          <a:xfrm>
            <a:off x="170227" y="2536005"/>
            <a:ext cx="4256689" cy="2637680"/>
          </a:xfrm>
          <a:prstGeom prst="rect">
            <a:avLst/>
          </a:prstGeom>
        </p:spPr>
      </p:pic>
      <p:sp>
        <p:nvSpPr>
          <p:cNvPr id="13" name="文本框 12"/>
          <p:cNvSpPr txBox="1"/>
          <p:nvPr/>
        </p:nvSpPr>
        <p:spPr>
          <a:xfrm>
            <a:off x="435708" y="5466695"/>
            <a:ext cx="3771900" cy="984885"/>
          </a:xfrm>
          <a:prstGeom prst="rect">
            <a:avLst/>
          </a:prstGeom>
          <a:noFill/>
        </p:spPr>
        <p:txBody>
          <a:bodyPr wrap="square" rtlCol="0">
            <a:spAutoFit/>
          </a:bodyPr>
          <a:lstStyle/>
          <a:p>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激光雷达</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摄像头</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模块和</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惯性测量单元</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模块之间相互传递数据，共同实现对外部环境的感知。</a:t>
            </a:r>
            <a:endParaRPr lang="zh-CN" altLang="en-US" dirty="0">
              <a:latin typeface="微软雅黑" panose="020B0503020204020204" pitchFamily="34" charset="-122"/>
              <a:ea typeface="微软雅黑" panose="020B0503020204020204" pitchFamily="34" charset="-122"/>
            </a:endParaRPr>
          </a:p>
        </p:txBody>
      </p:sp>
      <p:grpSp>
        <p:nvGrpSpPr>
          <p:cNvPr id="18" name="组合 17"/>
          <p:cNvGrpSpPr/>
          <p:nvPr/>
        </p:nvGrpSpPr>
        <p:grpSpPr>
          <a:xfrm>
            <a:off x="4660604" y="1503557"/>
            <a:ext cx="3104482" cy="3718865"/>
            <a:chOff x="4660604" y="1503557"/>
            <a:chExt cx="3104482" cy="3718865"/>
          </a:xfrm>
        </p:grpSpPr>
        <p:pic>
          <p:nvPicPr>
            <p:cNvPr id="14" name="Picture 4" descr="Accelerometer based Wireless 3D Air Mouse | Full DIY Project"/>
            <p:cNvPicPr>
              <a:picLocks noChangeAspect="1" noChangeArrowheads="1"/>
            </p:cNvPicPr>
            <p:nvPr/>
          </p:nvPicPr>
          <p:blipFill rotWithShape="1">
            <a:blip r:embed="rId5">
              <a:extLst>
                <a:ext uri="{28A0092B-C50C-407E-A947-70E740481C1C}">
                  <a14:useLocalDpi xmlns:a14="http://schemas.microsoft.com/office/drawing/2010/main" val="0"/>
                </a:ext>
              </a:extLst>
            </a:blip>
            <a:srcRect l="-784" t="9991" r="784" b="15357"/>
            <a:stretch>
              <a:fillRect/>
            </a:stretch>
          </p:blipFill>
          <p:spPr bwMode="auto">
            <a:xfrm>
              <a:off x="4660605" y="1503557"/>
              <a:ext cx="3104481" cy="1699014"/>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60604" y="3202570"/>
              <a:ext cx="3104481" cy="2019852"/>
            </a:xfrm>
            <a:prstGeom prst="rect">
              <a:avLst/>
            </a:prstGeom>
          </p:spPr>
        </p:pic>
      </p:grpSp>
      <p:sp>
        <p:nvSpPr>
          <p:cNvPr id="17" name="文本框 16"/>
          <p:cNvSpPr txBox="1"/>
          <p:nvPr/>
        </p:nvSpPr>
        <p:spPr>
          <a:xfrm>
            <a:off x="4613175" y="5319117"/>
            <a:ext cx="3288765" cy="1261884"/>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a:t>
            </a:r>
            <a:r>
              <a:rPr lang="en-US" altLang="zh-CN" sz="2000" b="1" dirty="0" err="1">
                <a:solidFill>
                  <a:srgbClr val="FF0000"/>
                </a:solidFill>
                <a:latin typeface="微软雅黑" panose="020B0503020204020204" pitchFamily="34" charset="-122"/>
                <a:ea typeface="微软雅黑" panose="020B0503020204020204" pitchFamily="34" charset="-122"/>
              </a:rPr>
              <a:t>arduino</a:t>
            </a:r>
            <a:r>
              <a:rPr lang="en-US" altLang="zh-CN" sz="2000" b="1" dirty="0">
                <a:solidFill>
                  <a:srgbClr val="FF0000"/>
                </a:solidFill>
                <a:latin typeface="微软雅黑" panose="020B0503020204020204" pitchFamily="34" charset="-122"/>
                <a:ea typeface="微软雅黑" panose="020B0503020204020204" pitchFamily="34" charset="-122"/>
              </a:rPr>
              <a:t> pro mini</a:t>
            </a:r>
            <a:r>
              <a:rPr lang="zh-CN" altLang="en-US" dirty="0">
                <a:latin typeface="微软雅黑" panose="020B0503020204020204" pitchFamily="34" charset="-122"/>
                <a:ea typeface="微软雅黑" panose="020B0503020204020204" pitchFamily="34" charset="-122"/>
              </a:rPr>
              <a:t>控制</a:t>
            </a:r>
            <a:r>
              <a:rPr lang="en-US" altLang="zh-CN" sz="2000" b="1" dirty="0">
                <a:solidFill>
                  <a:srgbClr val="FF0000"/>
                </a:solidFill>
                <a:latin typeface="微软雅黑" panose="020B0503020204020204" pitchFamily="34" charset="-122"/>
                <a:ea typeface="微软雅黑" panose="020B0503020204020204" pitchFamily="34" charset="-122"/>
              </a:rPr>
              <a:t>MPU6050</a:t>
            </a:r>
            <a:r>
              <a:rPr lang="zh-CN" altLang="en-US" sz="2000" b="1" dirty="0">
                <a:solidFill>
                  <a:srgbClr val="FF0000"/>
                </a:solidFill>
                <a:latin typeface="微软雅黑" panose="020B0503020204020204" pitchFamily="34" charset="-122"/>
                <a:ea typeface="微软雅黑" panose="020B0503020204020204" pitchFamily="34" charset="-122"/>
              </a:rPr>
              <a:t>陀螺仪</a:t>
            </a:r>
            <a:r>
              <a:rPr lang="zh-CN" altLang="en-US" dirty="0">
                <a:latin typeface="微软雅黑" panose="020B0503020204020204" pitchFamily="34" charset="-122"/>
                <a:ea typeface="微软雅黑" panose="020B0503020204020204" pitchFamily="34" charset="-122"/>
              </a:rPr>
              <a:t>获取头部姿态数据，并使用卡尔曼滤波方法获得准确的欧拉角。</a:t>
            </a:r>
            <a:endParaRPr lang="zh-CN" altLang="en-US" dirty="0">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rotWithShape="1">
          <a:blip r:embed="rId7"/>
          <a:srcRect l="-155" r="973"/>
          <a:stretch>
            <a:fillRect/>
          </a:stretch>
        </p:blipFill>
        <p:spPr>
          <a:xfrm>
            <a:off x="8738416" y="1364650"/>
            <a:ext cx="2924936" cy="2061014"/>
          </a:xfrm>
          <a:prstGeom prst="rect">
            <a:avLst/>
          </a:prstGeom>
        </p:spPr>
      </p:pic>
      <p:pic>
        <p:nvPicPr>
          <p:cNvPr id="20" name="图片 19"/>
          <p:cNvPicPr>
            <a:picLocks noChangeAspect="1"/>
          </p:cNvPicPr>
          <p:nvPr/>
        </p:nvPicPr>
        <p:blipFill rotWithShape="1">
          <a:blip r:embed="rId8">
            <a:extLst>
              <a:ext uri="{28A0092B-C50C-407E-A947-70E740481C1C}">
                <a14:useLocalDpi xmlns:a14="http://schemas.microsoft.com/office/drawing/2010/main" val="0"/>
              </a:ext>
            </a:extLst>
          </a:blip>
          <a:srcRect l="30945" r="10409"/>
          <a:stretch>
            <a:fillRect/>
          </a:stretch>
        </p:blipFill>
        <p:spPr>
          <a:xfrm>
            <a:off x="10143808" y="3324511"/>
            <a:ext cx="1766251" cy="1694676"/>
          </a:xfrm>
          <a:prstGeom prst="rect">
            <a:avLst/>
          </a:prstGeom>
        </p:spPr>
      </p:pic>
      <p:pic>
        <p:nvPicPr>
          <p:cNvPr id="24" name="图片 23"/>
          <p:cNvPicPr>
            <a:picLocks noChangeAspect="1"/>
          </p:cNvPicPr>
          <p:nvPr/>
        </p:nvPicPr>
        <p:blipFill rotWithShape="1">
          <a:blip r:embed="rId9">
            <a:extLst>
              <a:ext uri="{28A0092B-C50C-407E-A947-70E740481C1C}">
                <a14:useLocalDpi xmlns:a14="http://schemas.microsoft.com/office/drawing/2010/main" val="0"/>
              </a:ext>
            </a:extLst>
          </a:blip>
          <a:srcRect l="35690" r="10473"/>
          <a:stretch>
            <a:fillRect/>
          </a:stretch>
        </p:blipFill>
        <p:spPr>
          <a:xfrm>
            <a:off x="8513002" y="3324511"/>
            <a:ext cx="1621442" cy="1694677"/>
          </a:xfrm>
          <a:prstGeom prst="rect">
            <a:avLst/>
          </a:prstGeom>
        </p:spPr>
      </p:pic>
      <p:sp>
        <p:nvSpPr>
          <p:cNvPr id="25" name="文本框 24"/>
          <p:cNvSpPr txBox="1"/>
          <p:nvPr/>
        </p:nvSpPr>
        <p:spPr>
          <a:xfrm>
            <a:off x="8602428" y="5311244"/>
            <a:ext cx="3094782" cy="156966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巧妙将轮椅控制器摇杆的</a:t>
            </a:r>
            <a:r>
              <a:rPr lang="zh-CN" altLang="en-US" sz="2000" b="1" dirty="0">
                <a:solidFill>
                  <a:srgbClr val="FF0000"/>
                </a:solidFill>
                <a:latin typeface="微软雅黑" panose="020B0503020204020204" pitchFamily="34" charset="-122"/>
                <a:ea typeface="微软雅黑" panose="020B0503020204020204" pitchFamily="34" charset="-122"/>
              </a:rPr>
              <a:t>类球面运动</a:t>
            </a:r>
            <a:r>
              <a:rPr lang="zh-CN" altLang="en-US" dirty="0">
                <a:latin typeface="微软雅黑" panose="020B0503020204020204" pitchFamily="34" charset="-122"/>
                <a:ea typeface="微软雅黑" panose="020B0503020204020204" pitchFamily="34" charset="-122"/>
              </a:rPr>
              <a:t>解耦为</a:t>
            </a:r>
            <a:r>
              <a:rPr lang="zh-CN" altLang="en-US" sz="2000" b="1" dirty="0">
                <a:solidFill>
                  <a:srgbClr val="FF0000"/>
                </a:solidFill>
                <a:latin typeface="微软雅黑" panose="020B0503020204020204" pitchFamily="34" charset="-122"/>
                <a:ea typeface="微软雅黑" panose="020B0503020204020204" pitchFamily="34" charset="-122"/>
              </a:rPr>
              <a:t>二自由度的无级运动</a:t>
            </a:r>
            <a:r>
              <a:rPr lang="zh-CN" altLang="en-US" dirty="0">
                <a:latin typeface="微软雅黑" panose="020B0503020204020204" pitchFamily="34" charset="-122"/>
                <a:ea typeface="微软雅黑" panose="020B0503020204020204" pitchFamily="34" charset="-122"/>
              </a:rPr>
              <a:t>，大大提高了控制的可靠性。</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656555"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环境感知部分</a:t>
            </a:r>
            <a:endParaRPr lang="zh-CN" altLang="en-US" sz="2800" b="1"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8602428"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机械控制部分</a:t>
            </a:r>
            <a:endParaRPr lang="zh-CN" altLang="en-US" sz="2800" b="1"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4613175" y="683773"/>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头部微动检测部分</a:t>
            </a:r>
            <a:endParaRPr lang="zh-CN" altLang="en-US" sz="2800" b="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853102" y="2307176"/>
            <a:ext cx="10471345" cy="182881"/>
            <a:chOff x="639826" y="1875854"/>
            <a:chExt cx="7853509" cy="137161"/>
          </a:xfrm>
        </p:grpSpPr>
        <p:cxnSp>
          <p:nvCxnSpPr>
            <p:cNvPr id="50" name="Straight Connector 3"/>
            <p:cNvCxnSpPr/>
            <p:nvPr/>
          </p:nvCxnSpPr>
          <p:spPr>
            <a:xfrm>
              <a:off x="1594780" y="1944434"/>
              <a:ext cx="1067640" cy="0"/>
            </a:xfrm>
            <a:prstGeom prst="line">
              <a:avLst/>
            </a:prstGeom>
            <a:noFill/>
            <a:ln w="19050" cap="flat" cmpd="sng" algn="ctr">
              <a:solidFill>
                <a:schemeClr val="bg1">
                  <a:lumMod val="65000"/>
                </a:schemeClr>
              </a:solidFill>
              <a:prstDash val="solid"/>
              <a:miter lim="800000"/>
            </a:ln>
            <a:effectLst/>
          </p:spPr>
        </p:cxnSp>
        <p:cxnSp>
          <p:nvCxnSpPr>
            <p:cNvPr id="51" name="Straight Connector 4"/>
            <p:cNvCxnSpPr/>
            <p:nvPr/>
          </p:nvCxnSpPr>
          <p:spPr>
            <a:xfrm>
              <a:off x="639826" y="1944434"/>
              <a:ext cx="815246" cy="0"/>
            </a:xfrm>
            <a:prstGeom prst="line">
              <a:avLst/>
            </a:prstGeom>
            <a:noFill/>
            <a:ln w="19050" cap="flat" cmpd="sng" algn="ctr">
              <a:solidFill>
                <a:schemeClr val="bg1">
                  <a:lumMod val="65000"/>
                </a:schemeClr>
              </a:solidFill>
              <a:prstDash val="solid"/>
              <a:miter lim="800000"/>
              <a:headEnd type="oval"/>
            </a:ln>
            <a:effectLst/>
          </p:spPr>
        </p:cxnSp>
        <p:cxnSp>
          <p:nvCxnSpPr>
            <p:cNvPr id="52" name="Straight Connector 5"/>
            <p:cNvCxnSpPr/>
            <p:nvPr/>
          </p:nvCxnSpPr>
          <p:spPr>
            <a:xfrm>
              <a:off x="7678089" y="1944434"/>
              <a:ext cx="815246" cy="0"/>
            </a:xfrm>
            <a:prstGeom prst="line">
              <a:avLst/>
            </a:prstGeom>
            <a:noFill/>
            <a:ln w="19050" cap="flat" cmpd="sng" algn="ctr">
              <a:solidFill>
                <a:schemeClr val="bg1">
                  <a:lumMod val="65000"/>
                </a:schemeClr>
              </a:solidFill>
              <a:prstDash val="solid"/>
              <a:miter lim="800000"/>
              <a:tailEnd type="oval"/>
            </a:ln>
            <a:effectLst/>
          </p:spPr>
        </p:cxnSp>
        <p:sp>
          <p:nvSpPr>
            <p:cNvPr id="53" name="Oval 6"/>
            <p:cNvSpPr>
              <a:spLocks noChangeAspect="1"/>
            </p:cNvSpPr>
            <p:nvPr/>
          </p:nvSpPr>
          <p:spPr bwMode="auto">
            <a:xfrm rot="16200000" flipH="1" flipV="1">
              <a:off x="1463205" y="1874583"/>
              <a:ext cx="123444" cy="139707"/>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4" name="Straight Connector 7"/>
            <p:cNvCxnSpPr/>
            <p:nvPr/>
          </p:nvCxnSpPr>
          <p:spPr>
            <a:xfrm>
              <a:off x="2806893" y="1944434"/>
              <a:ext cx="1067640" cy="0"/>
            </a:xfrm>
            <a:prstGeom prst="line">
              <a:avLst/>
            </a:prstGeom>
            <a:noFill/>
            <a:ln w="19050" cap="flat" cmpd="sng" algn="ctr">
              <a:solidFill>
                <a:schemeClr val="bg1">
                  <a:lumMod val="65000"/>
                </a:schemeClr>
              </a:solidFill>
              <a:prstDash val="solid"/>
              <a:miter lim="800000"/>
            </a:ln>
            <a:effectLst/>
          </p:spPr>
        </p:cxnSp>
        <p:cxnSp>
          <p:nvCxnSpPr>
            <p:cNvPr id="55" name="Straight Connector 8"/>
            <p:cNvCxnSpPr/>
            <p:nvPr/>
          </p:nvCxnSpPr>
          <p:spPr>
            <a:xfrm>
              <a:off x="4024999" y="1944434"/>
              <a:ext cx="1067640" cy="0"/>
            </a:xfrm>
            <a:prstGeom prst="line">
              <a:avLst/>
            </a:prstGeom>
            <a:noFill/>
            <a:ln w="19050" cap="flat" cmpd="sng" algn="ctr">
              <a:solidFill>
                <a:schemeClr val="bg1">
                  <a:lumMod val="65000"/>
                </a:schemeClr>
              </a:solidFill>
              <a:prstDash val="solid"/>
              <a:miter lim="800000"/>
            </a:ln>
            <a:effectLst/>
          </p:spPr>
        </p:cxnSp>
        <p:sp>
          <p:nvSpPr>
            <p:cNvPr id="56" name="Oval 9"/>
            <p:cNvSpPr>
              <a:spLocks noChangeAspect="1"/>
            </p:cNvSpPr>
            <p:nvPr/>
          </p:nvSpPr>
          <p:spPr bwMode="auto">
            <a:xfrm rot="16200000" flipH="1" flipV="1">
              <a:off x="2671455"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7" name="Straight Connector 10"/>
            <p:cNvCxnSpPr/>
            <p:nvPr/>
          </p:nvCxnSpPr>
          <p:spPr>
            <a:xfrm>
              <a:off x="5232348" y="1944434"/>
              <a:ext cx="1067640" cy="0"/>
            </a:xfrm>
            <a:prstGeom prst="line">
              <a:avLst/>
            </a:prstGeom>
            <a:noFill/>
            <a:ln w="19050" cap="flat" cmpd="sng" algn="ctr">
              <a:solidFill>
                <a:schemeClr val="bg1">
                  <a:lumMod val="65000"/>
                </a:schemeClr>
              </a:solidFill>
              <a:prstDash val="solid"/>
              <a:miter lim="800000"/>
            </a:ln>
            <a:effectLst/>
          </p:spPr>
        </p:cxnSp>
        <p:sp>
          <p:nvSpPr>
            <p:cNvPr id="58" name="Oval 11"/>
            <p:cNvSpPr>
              <a:spLocks noChangeAspect="1"/>
            </p:cNvSpPr>
            <p:nvPr/>
          </p:nvSpPr>
          <p:spPr bwMode="auto">
            <a:xfrm rot="16200000" flipH="1" flipV="1">
              <a:off x="3878805"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9" name="Straight Connector 12"/>
            <p:cNvCxnSpPr/>
            <p:nvPr/>
          </p:nvCxnSpPr>
          <p:spPr>
            <a:xfrm>
              <a:off x="6455218" y="1944434"/>
              <a:ext cx="1067640" cy="0"/>
            </a:xfrm>
            <a:prstGeom prst="line">
              <a:avLst/>
            </a:prstGeom>
            <a:noFill/>
            <a:ln w="19050" cap="flat" cmpd="sng" algn="ctr">
              <a:solidFill>
                <a:schemeClr val="bg1">
                  <a:lumMod val="65000"/>
                </a:schemeClr>
              </a:solidFill>
              <a:prstDash val="solid"/>
              <a:miter lim="800000"/>
            </a:ln>
            <a:effectLst/>
          </p:spPr>
        </p:cxnSp>
        <p:sp>
          <p:nvSpPr>
            <p:cNvPr id="60" name="Oval 13"/>
            <p:cNvSpPr>
              <a:spLocks noChangeAspect="1"/>
            </p:cNvSpPr>
            <p:nvPr/>
          </p:nvSpPr>
          <p:spPr bwMode="auto">
            <a:xfrm rot="16200000" flipH="1" flipV="1">
              <a:off x="5101674" y="1866819"/>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61" name="Oval 14"/>
            <p:cNvSpPr>
              <a:spLocks noChangeAspect="1"/>
            </p:cNvSpPr>
            <p:nvPr/>
          </p:nvSpPr>
          <p:spPr bwMode="auto">
            <a:xfrm rot="16200000" flipH="1" flipV="1">
              <a:off x="6309024"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62" name="Oval 15"/>
            <p:cNvSpPr>
              <a:spLocks noChangeAspect="1"/>
            </p:cNvSpPr>
            <p:nvPr/>
          </p:nvSpPr>
          <p:spPr bwMode="auto">
            <a:xfrm rot="16200000" flipH="1" flipV="1">
              <a:off x="7531893"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grpSp>
      <p:grpSp>
        <p:nvGrpSpPr>
          <p:cNvPr id="63" name="组合 62"/>
          <p:cNvGrpSpPr/>
          <p:nvPr/>
        </p:nvGrpSpPr>
        <p:grpSpPr>
          <a:xfrm>
            <a:off x="1427776" y="1764167"/>
            <a:ext cx="9253780" cy="585221"/>
            <a:chOff x="1070831" y="1468596"/>
            <a:chExt cx="6940335" cy="438915"/>
          </a:xfrm>
        </p:grpSpPr>
        <p:sp>
          <p:nvSpPr>
            <p:cNvPr id="64" name="TextBox 16"/>
            <p:cNvSpPr txBox="1"/>
            <p:nvPr/>
          </p:nvSpPr>
          <p:spPr>
            <a:xfrm>
              <a:off x="1070831" y="1468596"/>
              <a:ext cx="821379" cy="438581"/>
            </a:xfrm>
            <a:prstGeom prst="rect">
              <a:avLst/>
            </a:prstGeom>
            <a:noFill/>
          </p:spPr>
          <p:txBody>
            <a:bodyPr wrap="none">
              <a:normAutofit/>
            </a:bodyPr>
            <a:lstStyle/>
            <a:p>
              <a:pPr algn="ctr"/>
              <a:r>
                <a:rPr lang="zh-CN" altLang="en-US" sz="2000" dirty="0">
                  <a:solidFill>
                    <a:schemeClr val="tx1">
                      <a:lumMod val="75000"/>
                      <a:lumOff val="25000"/>
                    </a:schemeClr>
                  </a:solidFill>
                  <a:cs typeface="+mn-ea"/>
                  <a:sym typeface="+mn-lt"/>
                </a:rPr>
                <a:t>第</a:t>
              </a:r>
              <a:r>
                <a:rPr lang="en-US" altLang="zh-CN" sz="2000" dirty="0">
                  <a:solidFill>
                    <a:schemeClr val="tx1">
                      <a:lumMod val="75000"/>
                      <a:lumOff val="25000"/>
                    </a:schemeClr>
                  </a:solidFill>
                  <a:cs typeface="+mn-ea"/>
                  <a:sym typeface="+mn-lt"/>
                </a:rPr>
                <a:t>1</a:t>
              </a:r>
              <a:r>
                <a:rPr lang="zh-CN" altLang="en-US" sz="2000" dirty="0">
                  <a:solidFill>
                    <a:schemeClr val="tx1">
                      <a:lumMod val="75000"/>
                      <a:lumOff val="25000"/>
                    </a:schemeClr>
                  </a:solidFill>
                  <a:cs typeface="+mn-ea"/>
                  <a:sym typeface="+mn-lt"/>
                </a:rPr>
                <a:t>步</a:t>
              </a:r>
              <a:endParaRPr lang="en-US" sz="2000" dirty="0">
                <a:solidFill>
                  <a:schemeClr val="tx1">
                    <a:lumMod val="75000"/>
                    <a:lumOff val="25000"/>
                  </a:schemeClr>
                </a:solidFill>
                <a:cs typeface="+mn-ea"/>
                <a:sym typeface="+mn-lt"/>
              </a:endParaRPr>
            </a:p>
          </p:txBody>
        </p:sp>
        <p:sp>
          <p:nvSpPr>
            <p:cNvPr id="65" name="TextBox 17"/>
            <p:cNvSpPr txBox="1"/>
            <p:nvPr/>
          </p:nvSpPr>
          <p:spPr>
            <a:xfrm>
              <a:off x="2329349"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2</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6" name="TextBox 18"/>
            <p:cNvSpPr txBox="1"/>
            <p:nvPr/>
          </p:nvSpPr>
          <p:spPr>
            <a:xfrm>
              <a:off x="3536697"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3</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7" name="TextBox 19"/>
            <p:cNvSpPr txBox="1"/>
            <p:nvPr/>
          </p:nvSpPr>
          <p:spPr>
            <a:xfrm>
              <a:off x="4759568"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4</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8" name="TextBox 20"/>
            <p:cNvSpPr txBox="1"/>
            <p:nvPr/>
          </p:nvSpPr>
          <p:spPr>
            <a:xfrm>
              <a:off x="5966916"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5</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9" name="TextBox 21"/>
            <p:cNvSpPr txBox="1"/>
            <p:nvPr/>
          </p:nvSpPr>
          <p:spPr>
            <a:xfrm>
              <a:off x="7189787"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6</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grpSp>
      <p:grpSp>
        <p:nvGrpSpPr>
          <p:cNvPr id="70" name="组合 69"/>
          <p:cNvGrpSpPr/>
          <p:nvPr/>
        </p:nvGrpSpPr>
        <p:grpSpPr>
          <a:xfrm>
            <a:off x="1618658" y="2502079"/>
            <a:ext cx="8929885" cy="1751643"/>
            <a:chOff x="1213993" y="2022032"/>
            <a:chExt cx="6697414" cy="1313732"/>
          </a:xfrm>
        </p:grpSpPr>
        <p:cxnSp>
          <p:nvCxnSpPr>
            <p:cNvPr id="71" name="Straight Connector 22"/>
            <p:cNvCxnSpPr/>
            <p:nvPr/>
          </p:nvCxnSpPr>
          <p:spPr>
            <a:xfrm>
              <a:off x="1524927"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2" name="Isosceles Triangle 23"/>
            <p:cNvSpPr/>
            <p:nvPr/>
          </p:nvSpPr>
          <p:spPr bwMode="auto">
            <a:xfrm>
              <a:off x="1213993"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3" name="Straight Connector 24"/>
            <p:cNvCxnSpPr/>
            <p:nvPr/>
          </p:nvCxnSpPr>
          <p:spPr>
            <a:xfrm>
              <a:off x="2740035"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4" name="Isosceles Triangle 25"/>
            <p:cNvSpPr/>
            <p:nvPr/>
          </p:nvSpPr>
          <p:spPr bwMode="auto">
            <a:xfrm>
              <a:off x="2429103"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5" name="Straight Connector 26"/>
            <p:cNvCxnSpPr/>
            <p:nvPr/>
          </p:nvCxnSpPr>
          <p:spPr>
            <a:xfrm>
              <a:off x="3947385"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6" name="Isosceles Triangle 27"/>
            <p:cNvSpPr/>
            <p:nvPr/>
          </p:nvSpPr>
          <p:spPr bwMode="auto">
            <a:xfrm>
              <a:off x="3636451"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7" name="Straight Connector 28"/>
            <p:cNvCxnSpPr/>
            <p:nvPr/>
          </p:nvCxnSpPr>
          <p:spPr>
            <a:xfrm>
              <a:off x="5170254"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8" name="Isosceles Triangle 29"/>
            <p:cNvSpPr/>
            <p:nvPr/>
          </p:nvSpPr>
          <p:spPr bwMode="auto">
            <a:xfrm>
              <a:off x="4859322"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9" name="Straight Connector 30"/>
            <p:cNvCxnSpPr/>
            <p:nvPr/>
          </p:nvCxnSpPr>
          <p:spPr>
            <a:xfrm>
              <a:off x="6377604"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80" name="Isosceles Triangle 31"/>
            <p:cNvSpPr/>
            <p:nvPr/>
          </p:nvSpPr>
          <p:spPr bwMode="auto">
            <a:xfrm>
              <a:off x="6066670"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81" name="Straight Connector 32"/>
            <p:cNvCxnSpPr/>
            <p:nvPr/>
          </p:nvCxnSpPr>
          <p:spPr>
            <a:xfrm>
              <a:off x="7600473"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82" name="Isosceles Triangle 33"/>
            <p:cNvSpPr/>
            <p:nvPr/>
          </p:nvSpPr>
          <p:spPr bwMode="auto">
            <a:xfrm>
              <a:off x="7289541"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3" name="Freeform: Shape 40"/>
            <p:cNvSpPr/>
            <p:nvPr/>
          </p:nvSpPr>
          <p:spPr bwMode="auto">
            <a:xfrm>
              <a:off x="1428936" y="3072148"/>
              <a:ext cx="191982" cy="154826"/>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4" name="Freeform: Shape 41"/>
            <p:cNvSpPr/>
            <p:nvPr/>
          </p:nvSpPr>
          <p:spPr bwMode="auto">
            <a:xfrm>
              <a:off x="2633934" y="3051399"/>
              <a:ext cx="212202" cy="196322"/>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5" name="Freeform: Shape 42"/>
            <p:cNvSpPr/>
            <p:nvPr/>
          </p:nvSpPr>
          <p:spPr bwMode="auto">
            <a:xfrm>
              <a:off x="3864369" y="3057626"/>
              <a:ext cx="166030" cy="183868"/>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6" name="Freeform: Shape 43"/>
            <p:cNvSpPr>
              <a:spLocks noChangeAspect="1"/>
            </p:cNvSpPr>
            <p:nvPr/>
          </p:nvSpPr>
          <p:spPr bwMode="auto">
            <a:xfrm>
              <a:off x="5063292" y="3057815"/>
              <a:ext cx="213934" cy="184480"/>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7" name="Freeform: Shape 44"/>
            <p:cNvSpPr>
              <a:spLocks noChangeAspect="1"/>
            </p:cNvSpPr>
            <p:nvPr/>
          </p:nvSpPr>
          <p:spPr bwMode="auto">
            <a:xfrm>
              <a:off x="6302358" y="3057408"/>
              <a:ext cx="150490" cy="184308"/>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8" name="Freeform: Shape 45"/>
            <p:cNvSpPr>
              <a:spLocks noChangeAspect="1"/>
            </p:cNvSpPr>
            <p:nvPr/>
          </p:nvSpPr>
          <p:spPr bwMode="auto">
            <a:xfrm>
              <a:off x="7504746" y="3068161"/>
              <a:ext cx="191454" cy="162802"/>
            </a:xfrm>
            <a:custGeom>
              <a:avLst/>
              <a:gdLst/>
              <a:ahLst/>
              <a:cxnLst>
                <a:cxn ang="0">
                  <a:pos x="10" y="57"/>
                </a:cxn>
                <a:cxn ang="0">
                  <a:pos x="9" y="58"/>
                </a:cxn>
                <a:cxn ang="0">
                  <a:pos x="2" y="58"/>
                </a:cxn>
                <a:cxn ang="0">
                  <a:pos x="0" y="57"/>
                </a:cxn>
                <a:cxn ang="0">
                  <a:pos x="0" y="49"/>
                </a:cxn>
                <a:cxn ang="0">
                  <a:pos x="2" y="48"/>
                </a:cxn>
                <a:cxn ang="0">
                  <a:pos x="9" y="48"/>
                </a:cxn>
                <a:cxn ang="0">
                  <a:pos x="10" y="49"/>
                </a:cxn>
                <a:cxn ang="0">
                  <a:pos x="10" y="57"/>
                </a:cxn>
                <a:cxn ang="0">
                  <a:pos x="25" y="57"/>
                </a:cxn>
                <a:cxn ang="0">
                  <a:pos x="24" y="58"/>
                </a:cxn>
                <a:cxn ang="0">
                  <a:pos x="16" y="58"/>
                </a:cxn>
                <a:cxn ang="0">
                  <a:pos x="15" y="57"/>
                </a:cxn>
                <a:cxn ang="0">
                  <a:pos x="15" y="44"/>
                </a:cxn>
                <a:cxn ang="0">
                  <a:pos x="16" y="43"/>
                </a:cxn>
                <a:cxn ang="0">
                  <a:pos x="24" y="43"/>
                </a:cxn>
                <a:cxn ang="0">
                  <a:pos x="25" y="44"/>
                </a:cxn>
                <a:cxn ang="0">
                  <a:pos x="25" y="57"/>
                </a:cxn>
                <a:cxn ang="0">
                  <a:pos x="39" y="57"/>
                </a:cxn>
                <a:cxn ang="0">
                  <a:pos x="38" y="58"/>
                </a:cxn>
                <a:cxn ang="0">
                  <a:pos x="31" y="58"/>
                </a:cxn>
                <a:cxn ang="0">
                  <a:pos x="30" y="57"/>
                </a:cxn>
                <a:cxn ang="0">
                  <a:pos x="30" y="35"/>
                </a:cxn>
                <a:cxn ang="0">
                  <a:pos x="31" y="34"/>
                </a:cxn>
                <a:cxn ang="0">
                  <a:pos x="38" y="34"/>
                </a:cxn>
                <a:cxn ang="0">
                  <a:pos x="39" y="35"/>
                </a:cxn>
                <a:cxn ang="0">
                  <a:pos x="39" y="57"/>
                </a:cxn>
                <a:cxn ang="0">
                  <a:pos x="54" y="57"/>
                </a:cxn>
                <a:cxn ang="0">
                  <a:pos x="53" y="58"/>
                </a:cxn>
                <a:cxn ang="0">
                  <a:pos x="45" y="58"/>
                </a:cxn>
                <a:cxn ang="0">
                  <a:pos x="44" y="57"/>
                </a:cxn>
                <a:cxn ang="0">
                  <a:pos x="44" y="20"/>
                </a:cxn>
                <a:cxn ang="0">
                  <a:pos x="45" y="19"/>
                </a:cxn>
                <a:cxn ang="0">
                  <a:pos x="53" y="19"/>
                </a:cxn>
                <a:cxn ang="0">
                  <a:pos x="54" y="20"/>
                </a:cxn>
                <a:cxn ang="0">
                  <a:pos x="54" y="57"/>
                </a:cxn>
                <a:cxn ang="0">
                  <a:pos x="68" y="57"/>
                </a:cxn>
                <a:cxn ang="0">
                  <a:pos x="67" y="58"/>
                </a:cxn>
                <a:cxn ang="0">
                  <a:pos x="60" y="58"/>
                </a:cxn>
                <a:cxn ang="0">
                  <a:pos x="59" y="57"/>
                </a:cxn>
                <a:cxn ang="0">
                  <a:pos x="59" y="1"/>
                </a:cxn>
                <a:cxn ang="0">
                  <a:pos x="60" y="0"/>
                </a:cxn>
                <a:cxn ang="0">
                  <a:pos x="67" y="0"/>
                </a:cxn>
                <a:cxn ang="0">
                  <a:pos x="68" y="1"/>
                </a:cxn>
                <a:cxn ang="0">
                  <a:pos x="68" y="57"/>
                </a:cxn>
              </a:cxnLst>
              <a:rect l="0" t="0" r="r" b="b"/>
              <a:pathLst>
                <a:path w="68" h="58">
                  <a:moveTo>
                    <a:pt x="10" y="57"/>
                  </a:moveTo>
                  <a:cubicBezTo>
                    <a:pt x="10" y="57"/>
                    <a:pt x="10" y="58"/>
                    <a:pt x="9" y="58"/>
                  </a:cubicBezTo>
                  <a:cubicBezTo>
                    <a:pt x="2" y="58"/>
                    <a:pt x="2" y="58"/>
                    <a:pt x="2" y="58"/>
                  </a:cubicBezTo>
                  <a:cubicBezTo>
                    <a:pt x="1" y="58"/>
                    <a:pt x="0" y="57"/>
                    <a:pt x="0" y="57"/>
                  </a:cubicBezTo>
                  <a:cubicBezTo>
                    <a:pt x="0" y="49"/>
                    <a:pt x="0" y="49"/>
                    <a:pt x="0" y="49"/>
                  </a:cubicBezTo>
                  <a:cubicBezTo>
                    <a:pt x="0" y="49"/>
                    <a:pt x="1" y="48"/>
                    <a:pt x="2" y="48"/>
                  </a:cubicBezTo>
                  <a:cubicBezTo>
                    <a:pt x="9" y="48"/>
                    <a:pt x="9" y="48"/>
                    <a:pt x="9" y="48"/>
                  </a:cubicBezTo>
                  <a:cubicBezTo>
                    <a:pt x="10" y="48"/>
                    <a:pt x="10" y="49"/>
                    <a:pt x="10" y="49"/>
                  </a:cubicBezTo>
                  <a:lnTo>
                    <a:pt x="10" y="57"/>
                  </a:lnTo>
                  <a:close/>
                  <a:moveTo>
                    <a:pt x="25" y="57"/>
                  </a:moveTo>
                  <a:cubicBezTo>
                    <a:pt x="25" y="57"/>
                    <a:pt x="24" y="58"/>
                    <a:pt x="24" y="58"/>
                  </a:cubicBezTo>
                  <a:cubicBezTo>
                    <a:pt x="16" y="58"/>
                    <a:pt x="16" y="58"/>
                    <a:pt x="16" y="58"/>
                  </a:cubicBezTo>
                  <a:cubicBezTo>
                    <a:pt x="16" y="58"/>
                    <a:pt x="15" y="57"/>
                    <a:pt x="15" y="57"/>
                  </a:cubicBezTo>
                  <a:cubicBezTo>
                    <a:pt x="15" y="44"/>
                    <a:pt x="15" y="44"/>
                    <a:pt x="15" y="44"/>
                  </a:cubicBezTo>
                  <a:cubicBezTo>
                    <a:pt x="15" y="44"/>
                    <a:pt x="16" y="43"/>
                    <a:pt x="16" y="43"/>
                  </a:cubicBezTo>
                  <a:cubicBezTo>
                    <a:pt x="24" y="43"/>
                    <a:pt x="24" y="43"/>
                    <a:pt x="24" y="43"/>
                  </a:cubicBezTo>
                  <a:cubicBezTo>
                    <a:pt x="24" y="43"/>
                    <a:pt x="25" y="44"/>
                    <a:pt x="25" y="44"/>
                  </a:cubicBezTo>
                  <a:lnTo>
                    <a:pt x="25" y="57"/>
                  </a:lnTo>
                  <a:close/>
                  <a:moveTo>
                    <a:pt x="39" y="57"/>
                  </a:moveTo>
                  <a:cubicBezTo>
                    <a:pt x="39" y="57"/>
                    <a:pt x="39" y="58"/>
                    <a:pt x="38" y="58"/>
                  </a:cubicBezTo>
                  <a:cubicBezTo>
                    <a:pt x="31" y="58"/>
                    <a:pt x="31" y="58"/>
                    <a:pt x="31" y="58"/>
                  </a:cubicBezTo>
                  <a:cubicBezTo>
                    <a:pt x="30" y="58"/>
                    <a:pt x="30" y="57"/>
                    <a:pt x="30" y="57"/>
                  </a:cubicBezTo>
                  <a:cubicBezTo>
                    <a:pt x="30" y="35"/>
                    <a:pt x="30" y="35"/>
                    <a:pt x="30" y="35"/>
                  </a:cubicBezTo>
                  <a:cubicBezTo>
                    <a:pt x="30" y="34"/>
                    <a:pt x="30" y="34"/>
                    <a:pt x="31" y="34"/>
                  </a:cubicBezTo>
                  <a:cubicBezTo>
                    <a:pt x="38" y="34"/>
                    <a:pt x="38" y="34"/>
                    <a:pt x="38" y="34"/>
                  </a:cubicBezTo>
                  <a:cubicBezTo>
                    <a:pt x="39" y="34"/>
                    <a:pt x="39" y="34"/>
                    <a:pt x="39" y="35"/>
                  </a:cubicBezTo>
                  <a:lnTo>
                    <a:pt x="39" y="57"/>
                  </a:lnTo>
                  <a:close/>
                  <a:moveTo>
                    <a:pt x="54" y="57"/>
                  </a:moveTo>
                  <a:cubicBezTo>
                    <a:pt x="54" y="57"/>
                    <a:pt x="53" y="58"/>
                    <a:pt x="53" y="58"/>
                  </a:cubicBezTo>
                  <a:cubicBezTo>
                    <a:pt x="45" y="58"/>
                    <a:pt x="45" y="58"/>
                    <a:pt x="45" y="58"/>
                  </a:cubicBezTo>
                  <a:cubicBezTo>
                    <a:pt x="45" y="58"/>
                    <a:pt x="44" y="57"/>
                    <a:pt x="44" y="57"/>
                  </a:cubicBezTo>
                  <a:cubicBezTo>
                    <a:pt x="44" y="20"/>
                    <a:pt x="44" y="20"/>
                    <a:pt x="44" y="20"/>
                  </a:cubicBezTo>
                  <a:cubicBezTo>
                    <a:pt x="44" y="20"/>
                    <a:pt x="45" y="19"/>
                    <a:pt x="45" y="19"/>
                  </a:cubicBezTo>
                  <a:cubicBezTo>
                    <a:pt x="53" y="19"/>
                    <a:pt x="53" y="19"/>
                    <a:pt x="53" y="19"/>
                  </a:cubicBezTo>
                  <a:cubicBezTo>
                    <a:pt x="53" y="19"/>
                    <a:pt x="54" y="20"/>
                    <a:pt x="54" y="20"/>
                  </a:cubicBezTo>
                  <a:lnTo>
                    <a:pt x="54" y="57"/>
                  </a:lnTo>
                  <a:close/>
                  <a:moveTo>
                    <a:pt x="68" y="57"/>
                  </a:moveTo>
                  <a:cubicBezTo>
                    <a:pt x="68" y="57"/>
                    <a:pt x="68" y="58"/>
                    <a:pt x="67" y="58"/>
                  </a:cubicBezTo>
                  <a:cubicBezTo>
                    <a:pt x="60" y="58"/>
                    <a:pt x="60" y="58"/>
                    <a:pt x="60" y="58"/>
                  </a:cubicBezTo>
                  <a:cubicBezTo>
                    <a:pt x="59" y="58"/>
                    <a:pt x="59" y="57"/>
                    <a:pt x="59" y="57"/>
                  </a:cubicBezTo>
                  <a:cubicBezTo>
                    <a:pt x="59" y="1"/>
                    <a:pt x="59" y="1"/>
                    <a:pt x="59" y="1"/>
                  </a:cubicBezTo>
                  <a:cubicBezTo>
                    <a:pt x="59" y="0"/>
                    <a:pt x="59" y="0"/>
                    <a:pt x="60" y="0"/>
                  </a:cubicBezTo>
                  <a:cubicBezTo>
                    <a:pt x="67" y="0"/>
                    <a:pt x="67" y="0"/>
                    <a:pt x="67" y="0"/>
                  </a:cubicBezTo>
                  <a:cubicBezTo>
                    <a:pt x="68" y="0"/>
                    <a:pt x="68" y="0"/>
                    <a:pt x="68" y="1"/>
                  </a:cubicBezTo>
                  <a:lnTo>
                    <a:pt x="68" y="57"/>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grpSp>
      <p:grpSp>
        <p:nvGrpSpPr>
          <p:cNvPr id="89" name="组合 88"/>
          <p:cNvGrpSpPr/>
          <p:nvPr/>
        </p:nvGrpSpPr>
        <p:grpSpPr>
          <a:xfrm>
            <a:off x="1254212" y="4550554"/>
            <a:ext cx="1615459" cy="1130236"/>
            <a:chOff x="1424485" y="5424263"/>
            <a:chExt cx="1615459" cy="1130236"/>
          </a:xfrm>
        </p:grpSpPr>
        <p:sp>
          <p:nvSpPr>
            <p:cNvPr id="90" name="文本框 89"/>
            <p:cNvSpPr txBox="1"/>
            <p:nvPr/>
          </p:nvSpPr>
          <p:spPr>
            <a:xfrm>
              <a:off x="1424485" y="5797369"/>
              <a:ext cx="1442299"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endParaRPr lang="zh-CN" altLang="en-US" sz="1200" dirty="0">
                <a:solidFill>
                  <a:schemeClr val="tx1">
                    <a:lumMod val="75000"/>
                    <a:lumOff val="25000"/>
                  </a:schemeClr>
                </a:solidFill>
                <a:cs typeface="+mn-ea"/>
                <a:sym typeface="+mn-lt"/>
              </a:endParaRPr>
            </a:p>
          </p:txBody>
        </p:sp>
        <p:sp>
          <p:nvSpPr>
            <p:cNvPr id="91" name="文本框 90"/>
            <p:cNvSpPr txBox="1"/>
            <p:nvPr/>
          </p:nvSpPr>
          <p:spPr>
            <a:xfrm>
              <a:off x="1490080" y="5424263"/>
              <a:ext cx="154986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92" name="组合 91"/>
          <p:cNvGrpSpPr/>
          <p:nvPr/>
        </p:nvGrpSpPr>
        <p:grpSpPr>
          <a:xfrm>
            <a:off x="2897793" y="4550554"/>
            <a:ext cx="1884436" cy="1117012"/>
            <a:chOff x="1434442" y="5424263"/>
            <a:chExt cx="1884436" cy="1117012"/>
          </a:xfrm>
        </p:grpSpPr>
        <p:sp>
          <p:nvSpPr>
            <p:cNvPr id="93" name="文本框 92"/>
            <p:cNvSpPr txBox="1"/>
            <p:nvPr/>
          </p:nvSpPr>
          <p:spPr>
            <a:xfrm>
              <a:off x="1434442" y="5784145"/>
              <a:ext cx="1474856"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endParaRPr lang="zh-CN" altLang="en-US" sz="1200" dirty="0">
                <a:solidFill>
                  <a:schemeClr val="tx1">
                    <a:lumMod val="75000"/>
                    <a:lumOff val="25000"/>
                  </a:schemeClr>
                </a:solidFill>
                <a:cs typeface="+mn-ea"/>
                <a:sym typeface="+mn-lt"/>
              </a:endParaRPr>
            </a:p>
          </p:txBody>
        </p:sp>
        <p:sp>
          <p:nvSpPr>
            <p:cNvPr id="94" name="文本框 93"/>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95" name="组合 94"/>
          <p:cNvGrpSpPr/>
          <p:nvPr/>
        </p:nvGrpSpPr>
        <p:grpSpPr>
          <a:xfrm>
            <a:off x="4545942" y="4550554"/>
            <a:ext cx="1869911" cy="1130236"/>
            <a:chOff x="1448967" y="5424263"/>
            <a:chExt cx="1869911" cy="1130236"/>
          </a:xfrm>
        </p:grpSpPr>
        <p:sp>
          <p:nvSpPr>
            <p:cNvPr id="96" name="文本框 95"/>
            <p:cNvSpPr txBox="1"/>
            <p:nvPr/>
          </p:nvSpPr>
          <p:spPr>
            <a:xfrm>
              <a:off x="1448967" y="5797369"/>
              <a:ext cx="1531844"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endParaRPr lang="zh-CN" altLang="en-US" sz="1200" dirty="0">
                <a:solidFill>
                  <a:schemeClr val="tx1">
                    <a:lumMod val="75000"/>
                    <a:lumOff val="25000"/>
                  </a:schemeClr>
                </a:solidFill>
                <a:cs typeface="+mn-ea"/>
                <a:sym typeface="+mn-lt"/>
              </a:endParaRPr>
            </a:p>
          </p:txBody>
        </p:sp>
        <p:sp>
          <p:nvSpPr>
            <p:cNvPr id="97" name="文本框 96"/>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98" name="组合 97"/>
          <p:cNvGrpSpPr/>
          <p:nvPr/>
        </p:nvGrpSpPr>
        <p:grpSpPr>
          <a:xfrm>
            <a:off x="6177784" y="4550554"/>
            <a:ext cx="1845897" cy="1139326"/>
            <a:chOff x="1472981" y="5424263"/>
            <a:chExt cx="1845897" cy="1139326"/>
          </a:xfrm>
        </p:grpSpPr>
        <p:sp>
          <p:nvSpPr>
            <p:cNvPr id="99" name="文本框 98"/>
            <p:cNvSpPr txBox="1"/>
            <p:nvPr/>
          </p:nvSpPr>
          <p:spPr>
            <a:xfrm>
              <a:off x="1472981" y="5784145"/>
              <a:ext cx="1531844" cy="779444"/>
            </a:xfrm>
            <a:prstGeom prst="rect">
              <a:avLst/>
            </a:prstGeom>
            <a:noFill/>
          </p:spPr>
          <p:txBody>
            <a:bodyPr wrap="square" rtlCol="0">
              <a:spAutoFit/>
            </a:bodyPr>
            <a:lstStyle/>
            <a:p>
              <a:pPr marL="0" marR="0" lvl="0" indent="0" algn="ctr" defTabSz="914400" rtl="0" eaLnBrk="1" fontAlgn="auto" latinLnBrk="0" hangingPunct="1">
                <a:lnSpc>
                  <a:spcPts val="1800"/>
                </a:lnSpc>
                <a:spcBef>
                  <a:spcPts val="0"/>
                </a:spcBef>
                <a:spcAft>
                  <a:spcPts val="0"/>
                </a:spcAft>
                <a:buClrTx/>
                <a:buSzTx/>
                <a:buFontTx/>
                <a:buNone/>
                <a:defRPr/>
              </a:pPr>
              <a:r>
                <a:rPr lang="zh-CN" altLang="en-US" sz="1200" dirty="0">
                  <a:solidFill>
                    <a:schemeClr val="tx1">
                      <a:lumMod val="75000"/>
                      <a:lumOff val="25000"/>
                    </a:schemeClr>
                  </a:solidFill>
                  <a:cs typeface="+mn-ea"/>
                  <a:sym typeface="+mn-lt"/>
                </a:rPr>
                <a:t>单击此处添加标题内容，内容要与标题相符</a:t>
              </a: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100" name="文本框 99"/>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101" name="组合 100"/>
          <p:cNvGrpSpPr/>
          <p:nvPr/>
        </p:nvGrpSpPr>
        <p:grpSpPr>
          <a:xfrm>
            <a:off x="7747067" y="4550554"/>
            <a:ext cx="1844110" cy="1130236"/>
            <a:chOff x="1474768" y="5424263"/>
            <a:chExt cx="1844110" cy="1130236"/>
          </a:xfrm>
        </p:grpSpPr>
        <p:sp>
          <p:nvSpPr>
            <p:cNvPr id="102" name="文本框 101"/>
            <p:cNvSpPr txBox="1"/>
            <p:nvPr/>
          </p:nvSpPr>
          <p:spPr>
            <a:xfrm>
              <a:off x="1474768" y="5797369"/>
              <a:ext cx="1527735"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endParaRPr lang="zh-CN" altLang="en-US" sz="1200" dirty="0">
                <a:solidFill>
                  <a:schemeClr val="tx1">
                    <a:lumMod val="75000"/>
                    <a:lumOff val="25000"/>
                  </a:schemeClr>
                </a:solidFill>
                <a:cs typeface="+mn-ea"/>
                <a:sym typeface="+mn-lt"/>
              </a:endParaRPr>
            </a:p>
          </p:txBody>
        </p:sp>
        <p:sp>
          <p:nvSpPr>
            <p:cNvPr id="103" name="文本框 102"/>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grpSp>
        <p:nvGrpSpPr>
          <p:cNvPr id="104" name="组合 103"/>
          <p:cNvGrpSpPr/>
          <p:nvPr/>
        </p:nvGrpSpPr>
        <p:grpSpPr>
          <a:xfrm>
            <a:off x="9375638" y="4550554"/>
            <a:ext cx="1911365" cy="1152550"/>
            <a:chOff x="1407513" y="5424263"/>
            <a:chExt cx="1911365" cy="1152550"/>
          </a:xfrm>
        </p:grpSpPr>
        <p:sp>
          <p:nvSpPr>
            <p:cNvPr id="105" name="文本框 104"/>
            <p:cNvSpPr txBox="1"/>
            <p:nvPr/>
          </p:nvSpPr>
          <p:spPr>
            <a:xfrm>
              <a:off x="1407513" y="5797369"/>
              <a:ext cx="1527735" cy="779444"/>
            </a:xfrm>
            <a:prstGeom prst="rect">
              <a:avLst/>
            </a:prstGeom>
            <a:noFill/>
          </p:spPr>
          <p:txBody>
            <a:bodyPr wrap="square" rtlCol="0">
              <a:spAutoFit/>
            </a:bodyPr>
            <a:lstStyle/>
            <a:p>
              <a:pPr marL="0" marR="0" lvl="0" indent="0" algn="ctr" defTabSz="914400" rtl="0" eaLnBrk="1" fontAlgn="auto" latinLnBrk="0" hangingPunct="1">
                <a:lnSpc>
                  <a:spcPts val="1800"/>
                </a:lnSpc>
                <a:spcBef>
                  <a:spcPts val="0"/>
                </a:spcBef>
                <a:spcAft>
                  <a:spcPts val="0"/>
                </a:spcAft>
                <a:buClrTx/>
                <a:buSzTx/>
                <a:buFontTx/>
                <a:buNone/>
                <a:defRPr/>
              </a:pPr>
              <a:r>
                <a:rPr lang="zh-CN" altLang="en-US" sz="1200" dirty="0">
                  <a:solidFill>
                    <a:schemeClr val="tx1">
                      <a:lumMod val="75000"/>
                      <a:lumOff val="25000"/>
                    </a:schemeClr>
                  </a:solidFill>
                  <a:cs typeface="+mn-ea"/>
                  <a:sym typeface="+mn-lt"/>
                </a:rPr>
                <a:t>单击此处添加标题内容，内容要与标题相符</a:t>
              </a: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106" name="文本框 105"/>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endPar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endParaRP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63"/>
                                        </p:tgtEl>
                                        <p:attrNameLst>
                                          <p:attrName>style.visibility</p:attrName>
                                        </p:attrNameLst>
                                      </p:cBhvr>
                                      <p:to>
                                        <p:strVal val="visible"/>
                                      </p:to>
                                    </p:set>
                                    <p:anim calcmode="lin" valueType="num">
                                      <p:cBhvr>
                                        <p:cTn id="13" dur="500" fill="hold"/>
                                        <p:tgtEl>
                                          <p:spTgt spid="63"/>
                                        </p:tgtEl>
                                        <p:attrNameLst>
                                          <p:attrName>ppt_w</p:attrName>
                                        </p:attrNameLst>
                                      </p:cBhvr>
                                      <p:tavLst>
                                        <p:tav tm="0">
                                          <p:val>
                                            <p:fltVal val="0"/>
                                          </p:val>
                                        </p:tav>
                                        <p:tav tm="100000">
                                          <p:val>
                                            <p:strVal val="#ppt_w"/>
                                          </p:val>
                                        </p:tav>
                                      </p:tavLst>
                                    </p:anim>
                                    <p:anim calcmode="lin" valueType="num">
                                      <p:cBhvr>
                                        <p:cTn id="14" dur="500" fill="hold"/>
                                        <p:tgtEl>
                                          <p:spTgt spid="63"/>
                                        </p:tgtEl>
                                        <p:attrNameLst>
                                          <p:attrName>ppt_h</p:attrName>
                                        </p:attrNameLst>
                                      </p:cBhvr>
                                      <p:tavLst>
                                        <p:tav tm="0">
                                          <p:val>
                                            <p:fltVal val="0"/>
                                          </p:val>
                                        </p:tav>
                                        <p:tav tm="100000">
                                          <p:val>
                                            <p:strVal val="#ppt_h"/>
                                          </p:val>
                                        </p:tav>
                                      </p:tavLst>
                                    </p:anim>
                                    <p:animEffect transition="in" filter="fade">
                                      <p:cBhvr>
                                        <p:cTn id="15" dur="500"/>
                                        <p:tgtEl>
                                          <p:spTgt spid="6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70"/>
                                        </p:tgtEl>
                                        <p:attrNameLst>
                                          <p:attrName>style.visibility</p:attrName>
                                        </p:attrNameLst>
                                      </p:cBhvr>
                                      <p:to>
                                        <p:strVal val="visible"/>
                                      </p:to>
                                    </p:set>
                                    <p:animEffect transition="in" filter="wipe(up)">
                                      <p:cBhvr>
                                        <p:cTn id="20" dur="500"/>
                                        <p:tgtEl>
                                          <p:spTgt spid="70"/>
                                        </p:tgtEl>
                                      </p:cBhvr>
                                    </p:animEffect>
                                  </p:childTnLst>
                                </p:cTn>
                              </p:par>
                            </p:childTnLst>
                          </p:cTn>
                        </p:par>
                        <p:par>
                          <p:cTn id="21" fill="hold">
                            <p:stCondLst>
                              <p:cond delay="500"/>
                            </p:stCondLst>
                            <p:childTnLst>
                              <p:par>
                                <p:cTn id="22" presetID="42" presetClass="entr" presetSubtype="0" fill="hold" nodeType="afterEffect">
                                  <p:stCondLst>
                                    <p:cond delay="0"/>
                                  </p:stCondLst>
                                  <p:childTnLst>
                                    <p:set>
                                      <p:cBhvr>
                                        <p:cTn id="23" dur="1" fill="hold">
                                          <p:stCondLst>
                                            <p:cond delay="0"/>
                                          </p:stCondLst>
                                        </p:cTn>
                                        <p:tgtEl>
                                          <p:spTgt spid="89"/>
                                        </p:tgtEl>
                                        <p:attrNameLst>
                                          <p:attrName>style.visibility</p:attrName>
                                        </p:attrNameLst>
                                      </p:cBhvr>
                                      <p:to>
                                        <p:strVal val="visible"/>
                                      </p:to>
                                    </p:set>
                                    <p:animEffect transition="in" filter="fade">
                                      <p:cBhvr>
                                        <p:cTn id="24" dur="1000"/>
                                        <p:tgtEl>
                                          <p:spTgt spid="89"/>
                                        </p:tgtEl>
                                      </p:cBhvr>
                                    </p:animEffect>
                                    <p:anim calcmode="lin" valueType="num">
                                      <p:cBhvr>
                                        <p:cTn id="25" dur="1000" fill="hold"/>
                                        <p:tgtEl>
                                          <p:spTgt spid="89"/>
                                        </p:tgtEl>
                                        <p:attrNameLst>
                                          <p:attrName>ppt_x</p:attrName>
                                        </p:attrNameLst>
                                      </p:cBhvr>
                                      <p:tavLst>
                                        <p:tav tm="0">
                                          <p:val>
                                            <p:strVal val="#ppt_x"/>
                                          </p:val>
                                        </p:tav>
                                        <p:tav tm="100000">
                                          <p:val>
                                            <p:strVal val="#ppt_x"/>
                                          </p:val>
                                        </p:tav>
                                      </p:tavLst>
                                    </p:anim>
                                    <p:anim calcmode="lin" valueType="num">
                                      <p:cBhvr>
                                        <p:cTn id="26" dur="1000" fill="hold"/>
                                        <p:tgtEl>
                                          <p:spTgt spid="89"/>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92"/>
                                        </p:tgtEl>
                                        <p:attrNameLst>
                                          <p:attrName>style.visibility</p:attrName>
                                        </p:attrNameLst>
                                      </p:cBhvr>
                                      <p:to>
                                        <p:strVal val="visible"/>
                                      </p:to>
                                    </p:set>
                                    <p:animEffect transition="in" filter="fade">
                                      <p:cBhvr>
                                        <p:cTn id="30" dur="1000"/>
                                        <p:tgtEl>
                                          <p:spTgt spid="92"/>
                                        </p:tgtEl>
                                      </p:cBhvr>
                                    </p:animEffect>
                                    <p:anim calcmode="lin" valueType="num">
                                      <p:cBhvr>
                                        <p:cTn id="31" dur="1000" fill="hold"/>
                                        <p:tgtEl>
                                          <p:spTgt spid="92"/>
                                        </p:tgtEl>
                                        <p:attrNameLst>
                                          <p:attrName>ppt_x</p:attrName>
                                        </p:attrNameLst>
                                      </p:cBhvr>
                                      <p:tavLst>
                                        <p:tav tm="0">
                                          <p:val>
                                            <p:strVal val="#ppt_x"/>
                                          </p:val>
                                        </p:tav>
                                        <p:tav tm="100000">
                                          <p:val>
                                            <p:strVal val="#ppt_x"/>
                                          </p:val>
                                        </p:tav>
                                      </p:tavLst>
                                    </p:anim>
                                    <p:anim calcmode="lin" valueType="num">
                                      <p:cBhvr>
                                        <p:cTn id="32" dur="1000" fill="hold"/>
                                        <p:tgtEl>
                                          <p:spTgt spid="92"/>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42" presetClass="entr" presetSubtype="0" fill="hold" nodeType="afterEffect">
                                  <p:stCondLst>
                                    <p:cond delay="0"/>
                                  </p:stCondLst>
                                  <p:childTnLst>
                                    <p:set>
                                      <p:cBhvr>
                                        <p:cTn id="35" dur="1" fill="hold">
                                          <p:stCondLst>
                                            <p:cond delay="0"/>
                                          </p:stCondLst>
                                        </p:cTn>
                                        <p:tgtEl>
                                          <p:spTgt spid="95"/>
                                        </p:tgtEl>
                                        <p:attrNameLst>
                                          <p:attrName>style.visibility</p:attrName>
                                        </p:attrNameLst>
                                      </p:cBhvr>
                                      <p:to>
                                        <p:strVal val="visible"/>
                                      </p:to>
                                    </p:set>
                                    <p:animEffect transition="in" filter="fade">
                                      <p:cBhvr>
                                        <p:cTn id="36" dur="1000"/>
                                        <p:tgtEl>
                                          <p:spTgt spid="95"/>
                                        </p:tgtEl>
                                      </p:cBhvr>
                                    </p:animEffect>
                                    <p:anim calcmode="lin" valueType="num">
                                      <p:cBhvr>
                                        <p:cTn id="37" dur="1000" fill="hold"/>
                                        <p:tgtEl>
                                          <p:spTgt spid="95"/>
                                        </p:tgtEl>
                                        <p:attrNameLst>
                                          <p:attrName>ppt_x</p:attrName>
                                        </p:attrNameLst>
                                      </p:cBhvr>
                                      <p:tavLst>
                                        <p:tav tm="0">
                                          <p:val>
                                            <p:strVal val="#ppt_x"/>
                                          </p:val>
                                        </p:tav>
                                        <p:tav tm="100000">
                                          <p:val>
                                            <p:strVal val="#ppt_x"/>
                                          </p:val>
                                        </p:tav>
                                      </p:tavLst>
                                    </p:anim>
                                    <p:anim calcmode="lin" valueType="num">
                                      <p:cBhvr>
                                        <p:cTn id="38" dur="1000" fill="hold"/>
                                        <p:tgtEl>
                                          <p:spTgt spid="95"/>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42" presetClass="entr" presetSubtype="0" fill="hold" nodeType="afterEffect">
                                  <p:stCondLst>
                                    <p:cond delay="0"/>
                                  </p:stCondLst>
                                  <p:childTnLst>
                                    <p:set>
                                      <p:cBhvr>
                                        <p:cTn id="41" dur="1" fill="hold">
                                          <p:stCondLst>
                                            <p:cond delay="0"/>
                                          </p:stCondLst>
                                        </p:cTn>
                                        <p:tgtEl>
                                          <p:spTgt spid="98"/>
                                        </p:tgtEl>
                                        <p:attrNameLst>
                                          <p:attrName>style.visibility</p:attrName>
                                        </p:attrNameLst>
                                      </p:cBhvr>
                                      <p:to>
                                        <p:strVal val="visible"/>
                                      </p:to>
                                    </p:set>
                                    <p:animEffect transition="in" filter="fade">
                                      <p:cBhvr>
                                        <p:cTn id="42" dur="1000"/>
                                        <p:tgtEl>
                                          <p:spTgt spid="98"/>
                                        </p:tgtEl>
                                      </p:cBhvr>
                                    </p:animEffect>
                                    <p:anim calcmode="lin" valueType="num">
                                      <p:cBhvr>
                                        <p:cTn id="43" dur="1000" fill="hold"/>
                                        <p:tgtEl>
                                          <p:spTgt spid="98"/>
                                        </p:tgtEl>
                                        <p:attrNameLst>
                                          <p:attrName>ppt_x</p:attrName>
                                        </p:attrNameLst>
                                      </p:cBhvr>
                                      <p:tavLst>
                                        <p:tav tm="0">
                                          <p:val>
                                            <p:strVal val="#ppt_x"/>
                                          </p:val>
                                        </p:tav>
                                        <p:tav tm="100000">
                                          <p:val>
                                            <p:strVal val="#ppt_x"/>
                                          </p:val>
                                        </p:tav>
                                      </p:tavLst>
                                    </p:anim>
                                    <p:anim calcmode="lin" valueType="num">
                                      <p:cBhvr>
                                        <p:cTn id="44" dur="1000" fill="hold"/>
                                        <p:tgtEl>
                                          <p:spTgt spid="98"/>
                                        </p:tgtEl>
                                        <p:attrNameLst>
                                          <p:attrName>ppt_y</p:attrName>
                                        </p:attrNameLst>
                                      </p:cBhvr>
                                      <p:tavLst>
                                        <p:tav tm="0">
                                          <p:val>
                                            <p:strVal val="#ppt_y+.1"/>
                                          </p:val>
                                        </p:tav>
                                        <p:tav tm="100000">
                                          <p:val>
                                            <p:strVal val="#ppt_y"/>
                                          </p:val>
                                        </p:tav>
                                      </p:tavLst>
                                    </p:anim>
                                  </p:childTnLst>
                                </p:cTn>
                              </p:par>
                            </p:childTnLst>
                          </p:cTn>
                        </p:par>
                        <p:par>
                          <p:cTn id="45" fill="hold">
                            <p:stCondLst>
                              <p:cond delay="4500"/>
                            </p:stCondLst>
                            <p:childTnLst>
                              <p:par>
                                <p:cTn id="46" presetID="42" presetClass="entr" presetSubtype="0" fill="hold" nodeType="afterEffect">
                                  <p:stCondLst>
                                    <p:cond delay="0"/>
                                  </p:stCondLst>
                                  <p:childTnLst>
                                    <p:set>
                                      <p:cBhvr>
                                        <p:cTn id="47" dur="1" fill="hold">
                                          <p:stCondLst>
                                            <p:cond delay="0"/>
                                          </p:stCondLst>
                                        </p:cTn>
                                        <p:tgtEl>
                                          <p:spTgt spid="101"/>
                                        </p:tgtEl>
                                        <p:attrNameLst>
                                          <p:attrName>style.visibility</p:attrName>
                                        </p:attrNameLst>
                                      </p:cBhvr>
                                      <p:to>
                                        <p:strVal val="visible"/>
                                      </p:to>
                                    </p:set>
                                    <p:animEffect transition="in" filter="fade">
                                      <p:cBhvr>
                                        <p:cTn id="48" dur="1000"/>
                                        <p:tgtEl>
                                          <p:spTgt spid="101"/>
                                        </p:tgtEl>
                                      </p:cBhvr>
                                    </p:animEffect>
                                    <p:anim calcmode="lin" valueType="num">
                                      <p:cBhvr>
                                        <p:cTn id="49" dur="1000" fill="hold"/>
                                        <p:tgtEl>
                                          <p:spTgt spid="101"/>
                                        </p:tgtEl>
                                        <p:attrNameLst>
                                          <p:attrName>ppt_x</p:attrName>
                                        </p:attrNameLst>
                                      </p:cBhvr>
                                      <p:tavLst>
                                        <p:tav tm="0">
                                          <p:val>
                                            <p:strVal val="#ppt_x"/>
                                          </p:val>
                                        </p:tav>
                                        <p:tav tm="100000">
                                          <p:val>
                                            <p:strVal val="#ppt_x"/>
                                          </p:val>
                                        </p:tav>
                                      </p:tavLst>
                                    </p:anim>
                                    <p:anim calcmode="lin" valueType="num">
                                      <p:cBhvr>
                                        <p:cTn id="50" dur="1000" fill="hold"/>
                                        <p:tgtEl>
                                          <p:spTgt spid="101"/>
                                        </p:tgtEl>
                                        <p:attrNameLst>
                                          <p:attrName>ppt_y</p:attrName>
                                        </p:attrNameLst>
                                      </p:cBhvr>
                                      <p:tavLst>
                                        <p:tav tm="0">
                                          <p:val>
                                            <p:strVal val="#ppt_y+.1"/>
                                          </p:val>
                                        </p:tav>
                                        <p:tav tm="100000">
                                          <p:val>
                                            <p:strVal val="#ppt_y"/>
                                          </p:val>
                                        </p:tav>
                                      </p:tavLst>
                                    </p:anim>
                                  </p:childTnLst>
                                </p:cTn>
                              </p:par>
                            </p:childTnLst>
                          </p:cTn>
                        </p:par>
                        <p:par>
                          <p:cTn id="51" fill="hold">
                            <p:stCondLst>
                              <p:cond delay="5500"/>
                            </p:stCondLst>
                            <p:childTnLst>
                              <p:par>
                                <p:cTn id="52" presetID="42" presetClass="entr" presetSubtype="0" fill="hold" nodeType="afterEffect">
                                  <p:stCondLst>
                                    <p:cond delay="0"/>
                                  </p:stCondLst>
                                  <p:childTnLst>
                                    <p:set>
                                      <p:cBhvr>
                                        <p:cTn id="53" dur="1" fill="hold">
                                          <p:stCondLst>
                                            <p:cond delay="0"/>
                                          </p:stCondLst>
                                        </p:cTn>
                                        <p:tgtEl>
                                          <p:spTgt spid="104"/>
                                        </p:tgtEl>
                                        <p:attrNameLst>
                                          <p:attrName>style.visibility</p:attrName>
                                        </p:attrNameLst>
                                      </p:cBhvr>
                                      <p:to>
                                        <p:strVal val="visible"/>
                                      </p:to>
                                    </p:set>
                                    <p:animEffect transition="in" filter="fade">
                                      <p:cBhvr>
                                        <p:cTn id="54" dur="1000"/>
                                        <p:tgtEl>
                                          <p:spTgt spid="104"/>
                                        </p:tgtEl>
                                      </p:cBhvr>
                                    </p:animEffect>
                                    <p:anim calcmode="lin" valueType="num">
                                      <p:cBhvr>
                                        <p:cTn id="55" dur="1000" fill="hold"/>
                                        <p:tgtEl>
                                          <p:spTgt spid="104"/>
                                        </p:tgtEl>
                                        <p:attrNameLst>
                                          <p:attrName>ppt_x</p:attrName>
                                        </p:attrNameLst>
                                      </p:cBhvr>
                                      <p:tavLst>
                                        <p:tav tm="0">
                                          <p:val>
                                            <p:strVal val="#ppt_x"/>
                                          </p:val>
                                        </p:tav>
                                        <p:tav tm="100000">
                                          <p:val>
                                            <p:strVal val="#ppt_x"/>
                                          </p:val>
                                        </p:tav>
                                      </p:tavLst>
                                    </p:anim>
                                    <p:anim calcmode="lin" valueType="num">
                                      <p:cBhvr>
                                        <p:cTn id="56" dur="1000" fill="hold"/>
                                        <p:tgtEl>
                                          <p:spTgt spid="1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cs typeface="+mn-ea"/>
                <a:sym typeface="+mn-lt"/>
              </a:rPr>
              <a:t>谢谢观看！</a:t>
            </a:r>
            <a:endParaRPr kumimoji="1" lang="zh-CN" altLang="en-US" dirty="0">
              <a:cs typeface="+mn-ea"/>
              <a:sym typeface="+mn-lt"/>
            </a:endParaRPr>
          </a:p>
        </p:txBody>
      </p:sp>
      <p:sp>
        <p:nvSpPr>
          <p:cNvPr id="16" name="圆角矩形 15"/>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文本框 28"/>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30" name="文本框 29"/>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endParaRPr kumimoji="1" lang="zh-CN" altLang="en-US" sz="8000" dirty="0">
              <a:solidFill>
                <a:schemeClr val="tx1">
                  <a:lumMod val="65000"/>
                  <a:lumOff val="35000"/>
                </a:schemeClr>
              </a:solidFill>
              <a:cs typeface="+mn-ea"/>
              <a:sym typeface="+mn-lt"/>
            </a:endParaRPr>
          </a:p>
        </p:txBody>
      </p:sp>
      <p:sp>
        <p:nvSpPr>
          <p:cNvPr id="32" name="圆角矩形 31"/>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椭圆 32"/>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4" name="圆角矩形 33"/>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5" name="椭圆 34"/>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heckerboard(across)">
                                      <p:cBhvr>
                                        <p:cTn id="7" dur="500"/>
                                        <p:tgtEl>
                                          <p:spTgt spid="29"/>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heckerboard(across)">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43443" y="2715766"/>
            <a:ext cx="6232796" cy="1107996"/>
          </a:xfrm>
          <a:prstGeom prst="rect">
            <a:avLst/>
          </a:prstGeom>
          <a:noFill/>
        </p:spPr>
        <p:txBody>
          <a:bodyPr wrap="none" rtlCol="0">
            <a:spAutoFit/>
          </a:bodyPr>
          <a:lstStyle/>
          <a:p>
            <a:r>
              <a:rPr kumimoji="1" lang="zh-CN" altLang="en-US" sz="6600" b="1" dirty="0">
                <a:solidFill>
                  <a:schemeClr val="tx1">
                    <a:lumMod val="75000"/>
                    <a:lumOff val="25000"/>
                  </a:schemeClr>
                </a:solidFill>
                <a:cs typeface="+mn-ea"/>
                <a:sym typeface="+mn-lt"/>
              </a:rPr>
              <a:t>请在此输入标题</a:t>
            </a:r>
            <a:endParaRPr kumimoji="1" lang="zh-CN" altLang="en-US" sz="6600" b="1" dirty="0">
              <a:solidFill>
                <a:schemeClr val="tx1">
                  <a:lumMod val="75000"/>
                  <a:lumOff val="25000"/>
                </a:schemeClr>
              </a:solidFill>
              <a:cs typeface="+mn-ea"/>
              <a:sym typeface="+mn-lt"/>
            </a:endParaRPr>
          </a:p>
        </p:txBody>
      </p:sp>
      <p:sp>
        <p:nvSpPr>
          <p:cNvPr id="17" name="文本框 16"/>
          <p:cNvSpPr txBox="1"/>
          <p:nvPr/>
        </p:nvSpPr>
        <p:spPr>
          <a:xfrm>
            <a:off x="3952959" y="3789962"/>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endParaRPr kumimoji="1" lang="en-GB" altLang="zh-CN" sz="1000" dirty="0">
              <a:solidFill>
                <a:schemeClr val="tx1">
                  <a:lumMod val="50000"/>
                  <a:lumOff val="50000"/>
                </a:schemeClr>
              </a:solidFill>
              <a:cs typeface="+mn-ea"/>
              <a:sym typeface="+mn-lt"/>
            </a:endParaRPr>
          </a:p>
        </p:txBody>
      </p:sp>
      <p:sp>
        <p:nvSpPr>
          <p:cNvPr id="18" name="文本框 17"/>
          <p:cNvSpPr txBox="1"/>
          <p:nvPr/>
        </p:nvSpPr>
        <p:spPr>
          <a:xfrm>
            <a:off x="2288535" y="2772323"/>
            <a:ext cx="1040670" cy="1015663"/>
          </a:xfrm>
          <a:prstGeom prst="rect">
            <a:avLst/>
          </a:prstGeom>
          <a:noFill/>
        </p:spPr>
        <p:txBody>
          <a:bodyPr wrap="none" rtlCol="0">
            <a:spAutoFit/>
          </a:bodyPr>
          <a:lstStyle/>
          <a:p>
            <a:r>
              <a:rPr kumimoji="1" lang="en-US" altLang="zh-CN" sz="6000" dirty="0">
                <a:solidFill>
                  <a:schemeClr val="tx1">
                    <a:lumMod val="75000"/>
                    <a:lumOff val="25000"/>
                  </a:schemeClr>
                </a:solidFill>
                <a:cs typeface="+mn-ea"/>
                <a:sym typeface="+mn-lt"/>
              </a:rPr>
              <a:t>01</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screen"/>
          <a:stretch>
            <a:fillRect/>
          </a:stretch>
        </p:blipFill>
        <p:spPr>
          <a:xfrm>
            <a:off x="6515921" y="3308134"/>
            <a:ext cx="4509154" cy="3006103"/>
          </a:xfrm>
          <a:prstGeom prst="rect">
            <a:avLst/>
          </a:prstGeom>
        </p:spPr>
      </p:pic>
      <p:sp>
        <p:nvSpPr>
          <p:cNvPr id="17" name="矩形 16"/>
          <p:cNvSpPr/>
          <p:nvPr/>
        </p:nvSpPr>
        <p:spPr>
          <a:xfrm>
            <a:off x="1496686" y="3685381"/>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01</a:t>
            </a:r>
            <a:endParaRPr kumimoji="1" lang="zh-CN" altLang="en-US" sz="2400" dirty="0">
              <a:cs typeface="+mn-ea"/>
              <a:sym typeface="+mn-lt"/>
            </a:endParaRPr>
          </a:p>
        </p:txBody>
      </p:sp>
      <p:sp>
        <p:nvSpPr>
          <p:cNvPr id="18" name="矩形 17"/>
          <p:cNvSpPr/>
          <p:nvPr/>
        </p:nvSpPr>
        <p:spPr>
          <a:xfrm>
            <a:off x="1496686" y="5095690"/>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02</a:t>
            </a:r>
            <a:endParaRPr kumimoji="1" lang="zh-CN" altLang="en-US" sz="2400" dirty="0">
              <a:cs typeface="+mn-ea"/>
              <a:sym typeface="+mn-lt"/>
            </a:endParaRPr>
          </a:p>
        </p:txBody>
      </p:sp>
      <p:sp>
        <p:nvSpPr>
          <p:cNvPr id="20" name="文本框 19"/>
          <p:cNvSpPr txBox="1"/>
          <p:nvPr/>
        </p:nvSpPr>
        <p:spPr>
          <a:xfrm>
            <a:off x="2182459" y="3902626"/>
            <a:ext cx="3415673" cy="854080"/>
          </a:xfrm>
          <a:prstGeom prst="rect">
            <a:avLst/>
          </a:prstGeom>
          <a:noFill/>
        </p:spPr>
        <p:txBody>
          <a:bodyPr wrap="square" rtlCol="0">
            <a:spAutoFit/>
          </a:bodyPr>
          <a:lstStyle/>
          <a:p>
            <a:pPr>
              <a:lnSpc>
                <a:spcPct val="150000"/>
              </a:lnSpc>
            </a:pPr>
            <a:r>
              <a:rPr kumimoji="1" lang="zh-CN" altLang="en-US" sz="1100" dirty="0">
                <a:solidFill>
                  <a:schemeClr val="tx1">
                    <a:lumMod val="75000"/>
                    <a:lumOff val="25000"/>
                  </a:schemeClr>
                </a:solidFill>
                <a:cs typeface="+mn-ea"/>
                <a:sym typeface="+mn-lt"/>
              </a:rPr>
              <a:t>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模板，请在此输入您需要的文字内容，感谢您使用我们的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a:t>
            </a:r>
            <a:endParaRPr kumimoji="1" lang="zh-CN" altLang="en-US" sz="1100" dirty="0">
              <a:solidFill>
                <a:schemeClr val="tx1">
                  <a:lumMod val="75000"/>
                  <a:lumOff val="25000"/>
                </a:schemeClr>
              </a:solidFill>
              <a:cs typeface="+mn-ea"/>
              <a:sym typeface="+mn-lt"/>
            </a:endParaRPr>
          </a:p>
        </p:txBody>
      </p:sp>
      <p:sp>
        <p:nvSpPr>
          <p:cNvPr id="21" name="文本框 20"/>
          <p:cNvSpPr txBox="1"/>
          <p:nvPr/>
        </p:nvSpPr>
        <p:spPr>
          <a:xfrm>
            <a:off x="2182460" y="3605326"/>
            <a:ext cx="2194832" cy="307777"/>
          </a:xfrm>
          <a:prstGeom prst="rect">
            <a:avLst/>
          </a:prstGeom>
          <a:noFill/>
        </p:spPr>
        <p:txBody>
          <a:bodyPr wrap="none" rtlCol="0">
            <a:spAutoFit/>
          </a:bodyPr>
          <a:lstStyle/>
          <a:p>
            <a:r>
              <a:rPr lang="zh-CN" altLang="en-US" sz="1400" dirty="0">
                <a:solidFill>
                  <a:schemeClr val="tx1">
                    <a:lumMod val="75000"/>
                    <a:lumOff val="25000"/>
                  </a:schemeClr>
                </a:solidFill>
                <a:cs typeface="+mn-ea"/>
                <a:sym typeface="+mn-lt"/>
              </a:rPr>
              <a:t>请在此输入标题文字内容</a:t>
            </a:r>
            <a:endParaRPr lang="zh-CN" altLang="en-US" sz="1400" dirty="0">
              <a:solidFill>
                <a:schemeClr val="tx1">
                  <a:lumMod val="75000"/>
                  <a:lumOff val="25000"/>
                </a:schemeClr>
              </a:solidFill>
              <a:cs typeface="+mn-ea"/>
              <a:sym typeface="+mn-lt"/>
            </a:endParaRPr>
          </a:p>
        </p:txBody>
      </p:sp>
      <p:sp>
        <p:nvSpPr>
          <p:cNvPr id="22" name="文本框 21"/>
          <p:cNvSpPr txBox="1"/>
          <p:nvPr/>
        </p:nvSpPr>
        <p:spPr>
          <a:xfrm>
            <a:off x="2182459" y="5306268"/>
            <a:ext cx="3415673" cy="854080"/>
          </a:xfrm>
          <a:prstGeom prst="rect">
            <a:avLst/>
          </a:prstGeom>
          <a:noFill/>
        </p:spPr>
        <p:txBody>
          <a:bodyPr wrap="square" rtlCol="0">
            <a:spAutoFit/>
          </a:bodyPr>
          <a:lstStyle/>
          <a:p>
            <a:pPr>
              <a:lnSpc>
                <a:spcPct val="150000"/>
              </a:lnSpc>
            </a:pPr>
            <a:r>
              <a:rPr kumimoji="1" lang="zh-CN" altLang="en-US" sz="1100" dirty="0">
                <a:solidFill>
                  <a:schemeClr val="tx1">
                    <a:lumMod val="75000"/>
                    <a:lumOff val="25000"/>
                  </a:schemeClr>
                </a:solidFill>
                <a:cs typeface="+mn-ea"/>
                <a:sym typeface="+mn-lt"/>
              </a:rPr>
              <a:t>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模板，请在此输入您需要的文字内容，感谢您使用我们的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a:t>
            </a:r>
            <a:endParaRPr kumimoji="1" lang="zh-CN" altLang="en-US" sz="1100" dirty="0">
              <a:solidFill>
                <a:schemeClr val="tx1">
                  <a:lumMod val="75000"/>
                  <a:lumOff val="25000"/>
                </a:schemeClr>
              </a:solidFill>
              <a:cs typeface="+mn-ea"/>
              <a:sym typeface="+mn-lt"/>
            </a:endParaRPr>
          </a:p>
        </p:txBody>
      </p:sp>
      <p:sp>
        <p:nvSpPr>
          <p:cNvPr id="23" name="文本框 22"/>
          <p:cNvSpPr txBox="1"/>
          <p:nvPr/>
        </p:nvSpPr>
        <p:spPr>
          <a:xfrm>
            <a:off x="2182460" y="5037548"/>
            <a:ext cx="2194832" cy="307777"/>
          </a:xfrm>
          <a:prstGeom prst="rect">
            <a:avLst/>
          </a:prstGeom>
          <a:noFill/>
        </p:spPr>
        <p:txBody>
          <a:bodyPr wrap="none" rtlCol="0">
            <a:spAutoFit/>
          </a:bodyPr>
          <a:lstStyle/>
          <a:p>
            <a:r>
              <a:rPr lang="zh-CN" altLang="en-US" sz="1400" dirty="0">
                <a:solidFill>
                  <a:schemeClr val="tx1">
                    <a:lumMod val="75000"/>
                    <a:lumOff val="25000"/>
                  </a:schemeClr>
                </a:solidFill>
                <a:cs typeface="+mn-ea"/>
                <a:sym typeface="+mn-lt"/>
              </a:rPr>
              <a:t>请在此输入标题文字内容</a:t>
            </a:r>
            <a:endParaRPr lang="zh-CN" altLang="en-US" sz="1400" dirty="0">
              <a:solidFill>
                <a:schemeClr val="tx1">
                  <a:lumMod val="75000"/>
                  <a:lumOff val="25000"/>
                </a:schemeClr>
              </a:solidFill>
              <a:cs typeface="+mn-ea"/>
              <a:sym typeface="+mn-lt"/>
            </a:endParaRPr>
          </a:p>
        </p:txBody>
      </p:sp>
      <p:sp>
        <p:nvSpPr>
          <p:cNvPr id="24" name="文本框 23"/>
          <p:cNvSpPr txBox="1"/>
          <p:nvPr/>
        </p:nvSpPr>
        <p:spPr>
          <a:xfrm>
            <a:off x="1380021" y="1330260"/>
            <a:ext cx="2486578" cy="523220"/>
          </a:xfrm>
          <a:prstGeom prst="rect">
            <a:avLst/>
          </a:prstGeom>
          <a:noFill/>
        </p:spPr>
        <p:txBody>
          <a:bodyPr wrap="none" rtlCol="0">
            <a:spAutoFit/>
          </a:bodyPr>
          <a:lstStyle/>
          <a:p>
            <a:r>
              <a:rPr kumimoji="1" lang="en-US" altLang="zh-CN" sz="2800" dirty="0">
                <a:solidFill>
                  <a:schemeClr val="tx1">
                    <a:lumMod val="75000"/>
                    <a:lumOff val="25000"/>
                  </a:schemeClr>
                </a:solidFill>
                <a:cs typeface="+mn-ea"/>
                <a:sym typeface="+mn-lt"/>
              </a:rPr>
              <a:t>PPT</a:t>
            </a:r>
            <a:r>
              <a:rPr kumimoji="1" lang="zh-CN" altLang="en-US" sz="2800" dirty="0">
                <a:solidFill>
                  <a:schemeClr val="tx1">
                    <a:lumMod val="75000"/>
                    <a:lumOff val="25000"/>
                  </a:schemeClr>
                </a:solidFill>
                <a:cs typeface="+mn-ea"/>
                <a:sym typeface="+mn-lt"/>
              </a:rPr>
              <a:t> </a:t>
            </a:r>
            <a:r>
              <a:rPr kumimoji="1" lang="en-US" altLang="zh-CN" sz="2800" dirty="0">
                <a:solidFill>
                  <a:schemeClr val="tx1">
                    <a:lumMod val="75000"/>
                    <a:lumOff val="25000"/>
                  </a:schemeClr>
                </a:solidFill>
                <a:cs typeface="+mn-ea"/>
                <a:sym typeface="+mn-lt"/>
              </a:rPr>
              <a:t>TEMPLATE</a:t>
            </a:r>
            <a:endParaRPr kumimoji="1" lang="zh-CN" altLang="en-US" sz="2800" dirty="0">
              <a:solidFill>
                <a:schemeClr val="tx1">
                  <a:lumMod val="75000"/>
                  <a:lumOff val="25000"/>
                </a:schemeClr>
              </a:solidFill>
              <a:cs typeface="+mn-ea"/>
              <a:sym typeface="+mn-lt"/>
            </a:endParaRPr>
          </a:p>
        </p:txBody>
      </p:sp>
      <p:sp>
        <p:nvSpPr>
          <p:cNvPr id="25" name="文本框 24"/>
          <p:cNvSpPr txBox="1"/>
          <p:nvPr/>
        </p:nvSpPr>
        <p:spPr>
          <a:xfrm>
            <a:off x="1393273" y="974180"/>
            <a:ext cx="1298753" cy="369332"/>
          </a:xfrm>
          <a:prstGeom prst="rect">
            <a:avLst/>
          </a:prstGeom>
          <a:noFill/>
        </p:spPr>
        <p:txBody>
          <a:bodyPr wrap="none" rtlCol="0">
            <a:spAutoFit/>
          </a:bodyPr>
          <a:lstStyle/>
          <a:p>
            <a:r>
              <a:rPr kumimoji="1" lang="en-US" altLang="zh-CN" dirty="0">
                <a:solidFill>
                  <a:schemeClr val="bg1">
                    <a:lumMod val="75000"/>
                  </a:schemeClr>
                </a:solidFill>
                <a:cs typeface="+mn-ea"/>
                <a:sym typeface="+mn-lt"/>
              </a:rPr>
              <a:t>TITLE</a:t>
            </a:r>
            <a:r>
              <a:rPr kumimoji="1" lang="zh-CN" altLang="en-US" dirty="0">
                <a:solidFill>
                  <a:schemeClr val="bg1">
                    <a:lumMod val="75000"/>
                  </a:schemeClr>
                </a:solidFill>
                <a:cs typeface="+mn-ea"/>
                <a:sym typeface="+mn-lt"/>
              </a:rPr>
              <a:t> </a:t>
            </a:r>
            <a:r>
              <a:rPr kumimoji="1" lang="en-US" altLang="zh-CN" dirty="0">
                <a:solidFill>
                  <a:schemeClr val="bg1">
                    <a:lumMod val="75000"/>
                  </a:schemeClr>
                </a:solidFill>
                <a:cs typeface="+mn-ea"/>
                <a:sym typeface="+mn-lt"/>
              </a:rPr>
              <a:t>HERE</a:t>
            </a:r>
            <a:endParaRPr kumimoji="1" lang="zh-CN" altLang="en-US" dirty="0">
              <a:solidFill>
                <a:schemeClr val="bg1">
                  <a:lumMod val="75000"/>
                </a:schemeClr>
              </a:solidFill>
              <a:cs typeface="+mn-ea"/>
              <a:sym typeface="+mn-lt"/>
            </a:endParaRPr>
          </a:p>
        </p:txBody>
      </p:sp>
      <p:sp>
        <p:nvSpPr>
          <p:cNvPr id="26" name="文本框 25"/>
          <p:cNvSpPr txBox="1"/>
          <p:nvPr/>
        </p:nvSpPr>
        <p:spPr>
          <a:xfrm>
            <a:off x="1341033" y="2039051"/>
            <a:ext cx="9966053" cy="622543"/>
          </a:xfrm>
          <a:prstGeom prst="rect">
            <a:avLst/>
          </a:prstGeom>
          <a:noFill/>
        </p:spPr>
        <p:txBody>
          <a:bodyPr wrap="square" rtlCol="0">
            <a:spAutoFit/>
          </a:bodyPr>
          <a:lstStyle/>
          <a:p>
            <a:pPr>
              <a:lnSpc>
                <a:spcPct val="150000"/>
              </a:lnSpc>
            </a:pPr>
            <a:r>
              <a:rPr kumimoji="1" lang="zh-CN" altLang="en-US" sz="1200" dirty="0">
                <a:solidFill>
                  <a:schemeClr val="tx1">
                    <a:lumMod val="50000"/>
                    <a:lumOff val="50000"/>
                  </a:schemeClr>
                </a:solidFill>
                <a:cs typeface="+mn-ea"/>
                <a:sym typeface="+mn-lt"/>
              </a:rPr>
              <a:t>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a:t>
            </a:r>
            <a:r>
              <a:rPr kumimoji="1" lang="zh-CN" altLang="en-US" sz="1200">
                <a:solidFill>
                  <a:schemeClr val="tx1">
                    <a:lumMod val="50000"/>
                    <a:lumOff val="50000"/>
                  </a:schemeClr>
                </a:solidFill>
                <a:cs typeface="+mn-ea"/>
                <a:sym typeface="+mn-lt"/>
              </a:rPr>
              <a:t>板。</a:t>
            </a:r>
            <a:endParaRPr kumimoji="1" lang="en-US" altLang="zh-CN" sz="1200" dirty="0">
              <a:solidFill>
                <a:schemeClr val="tx1">
                  <a:lumMod val="50000"/>
                  <a:lumOff val="50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dissolve">
                                      <p:cBhvr>
                                        <p:cTn id="13" dur="500"/>
                                        <p:tgtEl>
                                          <p:spTgt spid="20"/>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dissolve">
                                      <p:cBhvr>
                                        <p:cTn id="16" dur="500"/>
                                        <p:tgtEl>
                                          <p:spTgt spid="21"/>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dissolve">
                                      <p:cBhvr>
                                        <p:cTn id="19" dur="500"/>
                                        <p:tgtEl>
                                          <p:spTgt spid="22"/>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dissolve">
                                      <p:cBhvr>
                                        <p:cTn id="22" dur="500"/>
                                        <p:tgtEl>
                                          <p:spTgt spid="23"/>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dissolve">
                                      <p:cBhvr>
                                        <p:cTn id="25" dur="500"/>
                                        <p:tgtEl>
                                          <p:spTgt spid="24"/>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dissolve">
                                      <p:cBhvr>
                                        <p:cTn id="28" dur="500"/>
                                        <p:tgtEl>
                                          <p:spTgt spid="2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dissolv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0" grpId="0"/>
      <p:bldP spid="21" grpId="0"/>
      <p:bldP spid="22" grpId="0"/>
      <p:bldP spid="23" grpId="0"/>
      <p:bldP spid="24" grpId="0"/>
      <p:bldP spid="25"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ackShape"/>
          <p:cNvSpPr/>
          <p:nvPr/>
        </p:nvSpPr>
        <p:spPr>
          <a:xfrm>
            <a:off x="14936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1" name="ValueShape"/>
          <p:cNvSpPr/>
          <p:nvPr/>
        </p:nvSpPr>
        <p:spPr>
          <a:xfrm>
            <a:off x="1455178" y="2095501"/>
            <a:ext cx="1909294" cy="1909294"/>
          </a:xfrm>
          <a:prstGeom prst="pie">
            <a:avLst>
              <a:gd name="adj1" fmla="val 16200000"/>
              <a:gd name="adj2" fmla="val 7776000"/>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2" name="ValueBack"/>
          <p:cNvSpPr/>
          <p:nvPr/>
        </p:nvSpPr>
        <p:spPr>
          <a:xfrm>
            <a:off x="1794988" y="24645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3" name="LineShape"/>
          <p:cNvCxnSpPr/>
          <p:nvPr/>
        </p:nvCxnSpPr>
        <p:spPr>
          <a:xfrm flipH="1">
            <a:off x="15740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24" name="BackShape"/>
          <p:cNvSpPr/>
          <p:nvPr/>
        </p:nvSpPr>
        <p:spPr>
          <a:xfrm>
            <a:off x="39510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5" name="ValueShape"/>
          <p:cNvSpPr/>
          <p:nvPr/>
        </p:nvSpPr>
        <p:spPr>
          <a:xfrm>
            <a:off x="3912628" y="2095501"/>
            <a:ext cx="1909294" cy="1909294"/>
          </a:xfrm>
          <a:prstGeom prst="pie">
            <a:avLst>
              <a:gd name="adj1" fmla="val 16200000"/>
              <a:gd name="adj2" fmla="val 3672000"/>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6" name="ValueBack"/>
          <p:cNvSpPr/>
          <p:nvPr/>
        </p:nvSpPr>
        <p:spPr>
          <a:xfrm>
            <a:off x="42524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7" name="LineShape"/>
          <p:cNvCxnSpPr/>
          <p:nvPr/>
        </p:nvCxnSpPr>
        <p:spPr>
          <a:xfrm flipH="1">
            <a:off x="403150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28" name="BackShape"/>
          <p:cNvSpPr/>
          <p:nvPr/>
        </p:nvSpPr>
        <p:spPr>
          <a:xfrm>
            <a:off x="64085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9" name="ValueShape"/>
          <p:cNvSpPr/>
          <p:nvPr/>
        </p:nvSpPr>
        <p:spPr>
          <a:xfrm>
            <a:off x="6370078" y="2095501"/>
            <a:ext cx="1909294" cy="1909294"/>
          </a:xfrm>
          <a:prstGeom prst="pie">
            <a:avLst>
              <a:gd name="adj1" fmla="val 16200000"/>
              <a:gd name="adj2" fmla="val 11880000"/>
            </a:avLst>
          </a:prstGeom>
          <a:solidFill>
            <a:schemeClr val="tx1">
              <a:lumMod val="50000"/>
              <a:lumOff val="50000"/>
            </a:schemeClr>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0" name="ValueBack"/>
          <p:cNvSpPr/>
          <p:nvPr/>
        </p:nvSpPr>
        <p:spPr>
          <a:xfrm>
            <a:off x="6709888" y="24645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1" name="LineShape"/>
          <p:cNvCxnSpPr/>
          <p:nvPr/>
        </p:nvCxnSpPr>
        <p:spPr>
          <a:xfrm flipH="1">
            <a:off x="64889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32" name="BackShape"/>
          <p:cNvSpPr/>
          <p:nvPr/>
        </p:nvSpPr>
        <p:spPr>
          <a:xfrm>
            <a:off x="88659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3" name="ValueShape"/>
          <p:cNvSpPr/>
          <p:nvPr/>
        </p:nvSpPr>
        <p:spPr>
          <a:xfrm>
            <a:off x="8827528" y="2095501"/>
            <a:ext cx="1909294" cy="1909294"/>
          </a:xfrm>
          <a:prstGeom prst="pie">
            <a:avLst>
              <a:gd name="adj1" fmla="val 16200000"/>
              <a:gd name="adj2" fmla="val 13608000"/>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4" name="ValueBack"/>
          <p:cNvSpPr/>
          <p:nvPr/>
        </p:nvSpPr>
        <p:spPr>
          <a:xfrm>
            <a:off x="91673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5" name="LineShape"/>
          <p:cNvCxnSpPr/>
          <p:nvPr/>
        </p:nvCxnSpPr>
        <p:spPr>
          <a:xfrm flipH="1">
            <a:off x="8946400" y="4190666"/>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36" name="组合 35"/>
          <p:cNvGrpSpPr/>
          <p:nvPr/>
        </p:nvGrpSpPr>
        <p:grpSpPr>
          <a:xfrm>
            <a:off x="1455172" y="4376538"/>
            <a:ext cx="1909300" cy="1756640"/>
            <a:chOff x="1918240" y="2349127"/>
            <a:chExt cx="1909300" cy="1756640"/>
          </a:xfrm>
        </p:grpSpPr>
        <p:sp>
          <p:nvSpPr>
            <p:cNvPr id="37" name="文本框 36"/>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38" name="文本框 37"/>
            <p:cNvSpPr txBox="1"/>
            <p:nvPr/>
          </p:nvSpPr>
          <p:spPr>
            <a:xfrm flipH="1">
              <a:off x="1918240" y="2686404"/>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39" name="组合 38"/>
          <p:cNvGrpSpPr/>
          <p:nvPr/>
        </p:nvGrpSpPr>
        <p:grpSpPr>
          <a:xfrm>
            <a:off x="3890571" y="4376538"/>
            <a:ext cx="1909300" cy="1784875"/>
            <a:chOff x="1925382" y="2349127"/>
            <a:chExt cx="1909300" cy="1784875"/>
          </a:xfrm>
        </p:grpSpPr>
        <p:sp>
          <p:nvSpPr>
            <p:cNvPr id="40" name="文本框 39"/>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41" name="文本框 40"/>
            <p:cNvSpPr txBox="1"/>
            <p:nvPr/>
          </p:nvSpPr>
          <p:spPr>
            <a:xfrm>
              <a:off x="1925382" y="271463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60" name="组合 59"/>
          <p:cNvGrpSpPr/>
          <p:nvPr/>
        </p:nvGrpSpPr>
        <p:grpSpPr>
          <a:xfrm>
            <a:off x="6311686" y="4376538"/>
            <a:ext cx="1909300" cy="1768215"/>
            <a:chOff x="1918240" y="2349127"/>
            <a:chExt cx="1909300" cy="1768215"/>
          </a:xfrm>
        </p:grpSpPr>
        <p:sp>
          <p:nvSpPr>
            <p:cNvPr id="61" name="文本框 60"/>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62" name="文本框 61"/>
            <p:cNvSpPr txBox="1"/>
            <p:nvPr/>
          </p:nvSpPr>
          <p:spPr>
            <a:xfrm>
              <a:off x="1918240" y="269797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63" name="组合 62"/>
          <p:cNvGrpSpPr/>
          <p:nvPr/>
        </p:nvGrpSpPr>
        <p:grpSpPr>
          <a:xfrm>
            <a:off x="8865956" y="4376538"/>
            <a:ext cx="1909300" cy="1768215"/>
            <a:chOff x="1918240" y="2349127"/>
            <a:chExt cx="1909300" cy="1768215"/>
          </a:xfrm>
        </p:grpSpPr>
        <p:sp>
          <p:nvSpPr>
            <p:cNvPr id="64" name="文本框 63"/>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65" name="文本框 64"/>
            <p:cNvSpPr txBox="1"/>
            <p:nvPr/>
          </p:nvSpPr>
          <p:spPr>
            <a:xfrm>
              <a:off x="1918240" y="269797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sp>
        <p:nvSpPr>
          <p:cNvPr id="66" name="文本框 65"/>
          <p:cNvSpPr txBox="1"/>
          <p:nvPr/>
        </p:nvSpPr>
        <p:spPr>
          <a:xfrm>
            <a:off x="2037786" y="2858919"/>
            <a:ext cx="744071" cy="400110"/>
          </a:xfrm>
          <a:prstGeom prst="rect">
            <a:avLst/>
          </a:prstGeom>
          <a:noFill/>
        </p:spPr>
        <p:txBody>
          <a:bodyPr wrap="square" rtlCol="0">
            <a:spAutoFit/>
          </a:bodyPr>
          <a:lstStyle/>
          <a:p>
            <a:r>
              <a:rPr lang="en-US" altLang="zh-CN" sz="2000" dirty="0">
                <a:cs typeface="+mn-ea"/>
                <a:sym typeface="+mn-lt"/>
              </a:rPr>
              <a:t>63%</a:t>
            </a:r>
            <a:endParaRPr lang="zh-CN" altLang="en-US" sz="2000" dirty="0">
              <a:cs typeface="+mn-ea"/>
              <a:sym typeface="+mn-lt"/>
            </a:endParaRPr>
          </a:p>
        </p:txBody>
      </p:sp>
      <p:sp>
        <p:nvSpPr>
          <p:cNvPr id="67" name="文本框 66"/>
          <p:cNvSpPr txBox="1"/>
          <p:nvPr/>
        </p:nvSpPr>
        <p:spPr>
          <a:xfrm>
            <a:off x="4495239" y="2858919"/>
            <a:ext cx="744071" cy="400110"/>
          </a:xfrm>
          <a:prstGeom prst="rect">
            <a:avLst/>
          </a:prstGeom>
          <a:noFill/>
        </p:spPr>
        <p:txBody>
          <a:bodyPr wrap="square" rtlCol="0">
            <a:spAutoFit/>
          </a:bodyPr>
          <a:lstStyle/>
          <a:p>
            <a:r>
              <a:rPr lang="en-US" altLang="zh-CN" sz="2000" dirty="0">
                <a:cs typeface="+mn-ea"/>
                <a:sym typeface="+mn-lt"/>
              </a:rPr>
              <a:t>42%</a:t>
            </a:r>
            <a:endParaRPr lang="zh-CN" altLang="en-US" sz="2000" dirty="0">
              <a:cs typeface="+mn-ea"/>
              <a:sym typeface="+mn-lt"/>
            </a:endParaRPr>
          </a:p>
        </p:txBody>
      </p:sp>
      <p:sp>
        <p:nvSpPr>
          <p:cNvPr id="68" name="文本框 67"/>
          <p:cNvSpPr txBox="1"/>
          <p:nvPr/>
        </p:nvSpPr>
        <p:spPr>
          <a:xfrm>
            <a:off x="6952689" y="2858919"/>
            <a:ext cx="744071" cy="400110"/>
          </a:xfrm>
          <a:prstGeom prst="rect">
            <a:avLst/>
          </a:prstGeom>
          <a:noFill/>
        </p:spPr>
        <p:txBody>
          <a:bodyPr wrap="square" rtlCol="0">
            <a:spAutoFit/>
          </a:bodyPr>
          <a:lstStyle/>
          <a:p>
            <a:r>
              <a:rPr lang="en-US" altLang="zh-CN" sz="2000" dirty="0">
                <a:cs typeface="+mn-ea"/>
                <a:sym typeface="+mn-lt"/>
              </a:rPr>
              <a:t>80%</a:t>
            </a:r>
            <a:endParaRPr lang="zh-CN" altLang="en-US" sz="2000" dirty="0">
              <a:cs typeface="+mn-ea"/>
              <a:sym typeface="+mn-lt"/>
            </a:endParaRPr>
          </a:p>
        </p:txBody>
      </p:sp>
      <p:sp>
        <p:nvSpPr>
          <p:cNvPr id="69" name="文本框 68"/>
          <p:cNvSpPr txBox="1"/>
          <p:nvPr/>
        </p:nvSpPr>
        <p:spPr>
          <a:xfrm>
            <a:off x="9457617" y="2849132"/>
            <a:ext cx="762148" cy="400110"/>
          </a:xfrm>
          <a:prstGeom prst="rect">
            <a:avLst/>
          </a:prstGeom>
          <a:noFill/>
        </p:spPr>
        <p:txBody>
          <a:bodyPr wrap="square" rtlCol="0">
            <a:spAutoFit/>
          </a:bodyPr>
          <a:lstStyle/>
          <a:p>
            <a:r>
              <a:rPr lang="en-US" altLang="zh-CN" sz="2000" dirty="0">
                <a:cs typeface="+mn-ea"/>
                <a:sym typeface="+mn-lt"/>
              </a:rPr>
              <a:t>88%</a:t>
            </a:r>
            <a:endParaRPr lang="zh-CN" altLang="en-US" sz="20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1)">
                                      <p:cBhvr>
                                        <p:cTn id="7" dur="2000"/>
                                        <p:tgtEl>
                                          <p:spTgt spid="20"/>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heel(1)">
                                      <p:cBhvr>
                                        <p:cTn id="10" dur="2000"/>
                                        <p:tgtEl>
                                          <p:spTgt spid="21"/>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heel(1)">
                                      <p:cBhvr>
                                        <p:cTn id="13" dur="2000"/>
                                        <p:tgtEl>
                                          <p:spTgt spid="22"/>
                                        </p:tgtEl>
                                      </p:cBhvr>
                                    </p:animEffect>
                                  </p:childTnLst>
                                </p:cTn>
                              </p:par>
                              <p:par>
                                <p:cTn id="14" presetID="21" presetClass="entr" presetSubtype="1"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wheel(1)">
                                      <p:cBhvr>
                                        <p:cTn id="16" dur="2000"/>
                                        <p:tgtEl>
                                          <p:spTgt spid="23"/>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heel(1)">
                                      <p:cBhvr>
                                        <p:cTn id="19" dur="2000"/>
                                        <p:tgtEl>
                                          <p:spTgt spid="24"/>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heel(1)">
                                      <p:cBhvr>
                                        <p:cTn id="22" dur="2000"/>
                                        <p:tgtEl>
                                          <p:spTgt spid="25"/>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heel(1)">
                                      <p:cBhvr>
                                        <p:cTn id="25" dur="2000"/>
                                        <p:tgtEl>
                                          <p:spTgt spid="26"/>
                                        </p:tgtEl>
                                      </p:cBhvr>
                                    </p:animEffect>
                                  </p:childTnLst>
                                </p:cTn>
                              </p:par>
                              <p:par>
                                <p:cTn id="26" presetID="21" presetClass="entr" presetSubtype="1"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heel(1)">
                                      <p:cBhvr>
                                        <p:cTn id="28" dur="2000"/>
                                        <p:tgtEl>
                                          <p:spTgt spid="27"/>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heel(1)">
                                      <p:cBhvr>
                                        <p:cTn id="31" dur="2000"/>
                                        <p:tgtEl>
                                          <p:spTgt spid="28"/>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heel(1)">
                                      <p:cBhvr>
                                        <p:cTn id="34" dur="2000"/>
                                        <p:tgtEl>
                                          <p:spTgt spid="29"/>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heel(1)">
                                      <p:cBhvr>
                                        <p:cTn id="37" dur="2000"/>
                                        <p:tgtEl>
                                          <p:spTgt spid="30"/>
                                        </p:tgtEl>
                                      </p:cBhvr>
                                    </p:animEffect>
                                  </p:childTnLst>
                                </p:cTn>
                              </p:par>
                              <p:par>
                                <p:cTn id="38" presetID="21" presetClass="entr" presetSubtype="1"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heel(1)">
                                      <p:cBhvr>
                                        <p:cTn id="40" dur="2000"/>
                                        <p:tgtEl>
                                          <p:spTgt spid="31"/>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wheel(1)">
                                      <p:cBhvr>
                                        <p:cTn id="43" dur="2000"/>
                                        <p:tgtEl>
                                          <p:spTgt spid="32"/>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wheel(1)">
                                      <p:cBhvr>
                                        <p:cTn id="46" dur="2000"/>
                                        <p:tgtEl>
                                          <p:spTgt spid="33"/>
                                        </p:tgtEl>
                                      </p:cBhvr>
                                    </p:animEffect>
                                  </p:childTnLst>
                                </p:cTn>
                              </p:par>
                              <p:par>
                                <p:cTn id="47" presetID="21" presetClass="entr" presetSubtype="1"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heel(1)">
                                      <p:cBhvr>
                                        <p:cTn id="49" dur="2000"/>
                                        <p:tgtEl>
                                          <p:spTgt spid="34"/>
                                        </p:tgtEl>
                                      </p:cBhvr>
                                    </p:animEffect>
                                  </p:childTnLst>
                                </p:cTn>
                              </p:par>
                              <p:par>
                                <p:cTn id="50" presetID="21" presetClass="entr" presetSubtype="1"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wheel(1)">
                                      <p:cBhvr>
                                        <p:cTn id="52" dur="2000"/>
                                        <p:tgtEl>
                                          <p:spTgt spid="35"/>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36"/>
                                        </p:tgtEl>
                                        <p:attrNameLst>
                                          <p:attrName>style.visibility</p:attrName>
                                        </p:attrNameLst>
                                      </p:cBhvr>
                                      <p:to>
                                        <p:strVal val="visible"/>
                                      </p:to>
                                    </p:set>
                                    <p:anim calcmode="lin" valueType="num">
                                      <p:cBhvr>
                                        <p:cTn id="56" dur="500" fill="hold"/>
                                        <p:tgtEl>
                                          <p:spTgt spid="36"/>
                                        </p:tgtEl>
                                        <p:attrNameLst>
                                          <p:attrName>ppt_w</p:attrName>
                                        </p:attrNameLst>
                                      </p:cBhvr>
                                      <p:tavLst>
                                        <p:tav tm="0">
                                          <p:val>
                                            <p:fltVal val="0"/>
                                          </p:val>
                                        </p:tav>
                                        <p:tav tm="100000">
                                          <p:val>
                                            <p:strVal val="#ppt_w"/>
                                          </p:val>
                                        </p:tav>
                                      </p:tavLst>
                                    </p:anim>
                                    <p:anim calcmode="lin" valueType="num">
                                      <p:cBhvr>
                                        <p:cTn id="57" dur="500" fill="hold"/>
                                        <p:tgtEl>
                                          <p:spTgt spid="36"/>
                                        </p:tgtEl>
                                        <p:attrNameLst>
                                          <p:attrName>ppt_h</p:attrName>
                                        </p:attrNameLst>
                                      </p:cBhvr>
                                      <p:tavLst>
                                        <p:tav tm="0">
                                          <p:val>
                                            <p:fltVal val="0"/>
                                          </p:val>
                                        </p:tav>
                                        <p:tav tm="100000">
                                          <p:val>
                                            <p:strVal val="#ppt_h"/>
                                          </p:val>
                                        </p:tav>
                                      </p:tavLst>
                                    </p:anim>
                                    <p:animEffect transition="in" filter="fade">
                                      <p:cBhvr>
                                        <p:cTn id="58" dur="500"/>
                                        <p:tgtEl>
                                          <p:spTgt spid="36"/>
                                        </p:tgtEl>
                                      </p:cBhvr>
                                    </p:animEffect>
                                  </p:childTnLst>
                                </p:cTn>
                              </p:par>
                              <p:par>
                                <p:cTn id="59" presetID="53" presetClass="entr" presetSubtype="16" fill="hold" nodeType="with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p:cTn id="61" dur="500" fill="hold"/>
                                        <p:tgtEl>
                                          <p:spTgt spid="39"/>
                                        </p:tgtEl>
                                        <p:attrNameLst>
                                          <p:attrName>ppt_w</p:attrName>
                                        </p:attrNameLst>
                                      </p:cBhvr>
                                      <p:tavLst>
                                        <p:tav tm="0">
                                          <p:val>
                                            <p:fltVal val="0"/>
                                          </p:val>
                                        </p:tav>
                                        <p:tav tm="100000">
                                          <p:val>
                                            <p:strVal val="#ppt_w"/>
                                          </p:val>
                                        </p:tav>
                                      </p:tavLst>
                                    </p:anim>
                                    <p:anim calcmode="lin" valueType="num">
                                      <p:cBhvr>
                                        <p:cTn id="62" dur="500" fill="hold"/>
                                        <p:tgtEl>
                                          <p:spTgt spid="39"/>
                                        </p:tgtEl>
                                        <p:attrNameLst>
                                          <p:attrName>ppt_h</p:attrName>
                                        </p:attrNameLst>
                                      </p:cBhvr>
                                      <p:tavLst>
                                        <p:tav tm="0">
                                          <p:val>
                                            <p:fltVal val="0"/>
                                          </p:val>
                                        </p:tav>
                                        <p:tav tm="100000">
                                          <p:val>
                                            <p:strVal val="#ppt_h"/>
                                          </p:val>
                                        </p:tav>
                                      </p:tavLst>
                                    </p:anim>
                                    <p:animEffect transition="in" filter="fade">
                                      <p:cBhvr>
                                        <p:cTn id="63" dur="500"/>
                                        <p:tgtEl>
                                          <p:spTgt spid="39"/>
                                        </p:tgtEl>
                                      </p:cBhvr>
                                    </p:animEffect>
                                  </p:childTnLst>
                                </p:cTn>
                              </p:par>
                              <p:par>
                                <p:cTn id="64" presetID="53" presetClass="entr" presetSubtype="16" fill="hold" nodeType="withEffect">
                                  <p:stCondLst>
                                    <p:cond delay="0"/>
                                  </p:stCondLst>
                                  <p:childTnLst>
                                    <p:set>
                                      <p:cBhvr>
                                        <p:cTn id="65" dur="1" fill="hold">
                                          <p:stCondLst>
                                            <p:cond delay="0"/>
                                          </p:stCondLst>
                                        </p:cTn>
                                        <p:tgtEl>
                                          <p:spTgt spid="60"/>
                                        </p:tgtEl>
                                        <p:attrNameLst>
                                          <p:attrName>style.visibility</p:attrName>
                                        </p:attrNameLst>
                                      </p:cBhvr>
                                      <p:to>
                                        <p:strVal val="visible"/>
                                      </p:to>
                                    </p:set>
                                    <p:anim calcmode="lin" valueType="num">
                                      <p:cBhvr>
                                        <p:cTn id="66" dur="500" fill="hold"/>
                                        <p:tgtEl>
                                          <p:spTgt spid="60"/>
                                        </p:tgtEl>
                                        <p:attrNameLst>
                                          <p:attrName>ppt_w</p:attrName>
                                        </p:attrNameLst>
                                      </p:cBhvr>
                                      <p:tavLst>
                                        <p:tav tm="0">
                                          <p:val>
                                            <p:fltVal val="0"/>
                                          </p:val>
                                        </p:tav>
                                        <p:tav tm="100000">
                                          <p:val>
                                            <p:strVal val="#ppt_w"/>
                                          </p:val>
                                        </p:tav>
                                      </p:tavLst>
                                    </p:anim>
                                    <p:anim calcmode="lin" valueType="num">
                                      <p:cBhvr>
                                        <p:cTn id="67" dur="500" fill="hold"/>
                                        <p:tgtEl>
                                          <p:spTgt spid="60"/>
                                        </p:tgtEl>
                                        <p:attrNameLst>
                                          <p:attrName>ppt_h</p:attrName>
                                        </p:attrNameLst>
                                      </p:cBhvr>
                                      <p:tavLst>
                                        <p:tav tm="0">
                                          <p:val>
                                            <p:fltVal val="0"/>
                                          </p:val>
                                        </p:tav>
                                        <p:tav tm="100000">
                                          <p:val>
                                            <p:strVal val="#ppt_h"/>
                                          </p:val>
                                        </p:tav>
                                      </p:tavLst>
                                    </p:anim>
                                    <p:animEffect transition="in" filter="fade">
                                      <p:cBhvr>
                                        <p:cTn id="68" dur="500"/>
                                        <p:tgtEl>
                                          <p:spTgt spid="60"/>
                                        </p:tgtEl>
                                      </p:cBhvr>
                                    </p:animEffect>
                                  </p:childTnLst>
                                </p:cTn>
                              </p:par>
                              <p:par>
                                <p:cTn id="69" presetID="53" presetClass="entr" presetSubtype="16" fill="hold" nodeType="withEffect">
                                  <p:stCondLst>
                                    <p:cond delay="0"/>
                                  </p:stCondLst>
                                  <p:childTnLst>
                                    <p:set>
                                      <p:cBhvr>
                                        <p:cTn id="70" dur="1" fill="hold">
                                          <p:stCondLst>
                                            <p:cond delay="0"/>
                                          </p:stCondLst>
                                        </p:cTn>
                                        <p:tgtEl>
                                          <p:spTgt spid="63"/>
                                        </p:tgtEl>
                                        <p:attrNameLst>
                                          <p:attrName>style.visibility</p:attrName>
                                        </p:attrNameLst>
                                      </p:cBhvr>
                                      <p:to>
                                        <p:strVal val="visible"/>
                                      </p:to>
                                    </p:set>
                                    <p:anim calcmode="lin" valueType="num">
                                      <p:cBhvr>
                                        <p:cTn id="71" dur="500" fill="hold"/>
                                        <p:tgtEl>
                                          <p:spTgt spid="63"/>
                                        </p:tgtEl>
                                        <p:attrNameLst>
                                          <p:attrName>ppt_w</p:attrName>
                                        </p:attrNameLst>
                                      </p:cBhvr>
                                      <p:tavLst>
                                        <p:tav tm="0">
                                          <p:val>
                                            <p:fltVal val="0"/>
                                          </p:val>
                                        </p:tav>
                                        <p:tav tm="100000">
                                          <p:val>
                                            <p:strVal val="#ppt_w"/>
                                          </p:val>
                                        </p:tav>
                                      </p:tavLst>
                                    </p:anim>
                                    <p:anim calcmode="lin" valueType="num">
                                      <p:cBhvr>
                                        <p:cTn id="72" dur="500" fill="hold"/>
                                        <p:tgtEl>
                                          <p:spTgt spid="63"/>
                                        </p:tgtEl>
                                        <p:attrNameLst>
                                          <p:attrName>ppt_h</p:attrName>
                                        </p:attrNameLst>
                                      </p:cBhvr>
                                      <p:tavLst>
                                        <p:tav tm="0">
                                          <p:val>
                                            <p:fltVal val="0"/>
                                          </p:val>
                                        </p:tav>
                                        <p:tav tm="100000">
                                          <p:val>
                                            <p:strVal val="#ppt_h"/>
                                          </p:val>
                                        </p:tav>
                                      </p:tavLst>
                                    </p:anim>
                                    <p:animEffect transition="in" filter="fade">
                                      <p:cBhvr>
                                        <p:cTn id="73"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4" grpId="0" animBg="1"/>
      <p:bldP spid="25" grpId="0" animBg="1"/>
      <p:bldP spid="26" grpId="0" animBg="1"/>
      <p:bldP spid="28" grpId="0" animBg="1"/>
      <p:bldP spid="29" grpId="0" animBg="1"/>
      <p:bldP spid="30" grpId="0" animBg="1"/>
      <p:bldP spid="32" grpId="0" animBg="1"/>
      <p:bldP spid="33" grpId="0" animBg="1"/>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ID 8661124Freeform: Shape 3"/>
          <p:cNvSpPr/>
          <p:nvPr>
            <p:custDataLst>
              <p:tags r:id="rId1"/>
            </p:custDataLst>
          </p:nvPr>
        </p:nvSpPr>
        <p:spPr bwMode="auto">
          <a:xfrm>
            <a:off x="3820159" y="2921149"/>
            <a:ext cx="411751" cy="830385"/>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4" name="D 8661124Freeform: Shape 4"/>
          <p:cNvSpPr/>
          <p:nvPr>
            <p:custDataLst>
              <p:tags r:id="rId2"/>
            </p:custDataLst>
          </p:nvPr>
        </p:nvSpPr>
        <p:spPr bwMode="auto">
          <a:xfrm>
            <a:off x="7865983" y="2921149"/>
            <a:ext cx="410083" cy="830385"/>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5" name="ID 8661124Freeform: Shape 5"/>
          <p:cNvSpPr/>
          <p:nvPr>
            <p:custDataLst>
              <p:tags r:id="rId3"/>
            </p:custDataLst>
          </p:nvPr>
        </p:nvSpPr>
        <p:spPr bwMode="auto">
          <a:xfrm>
            <a:off x="6484035" y="1969041"/>
            <a:ext cx="813499" cy="395183"/>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6" name="ID 8661124Freeform: Shape 6"/>
          <p:cNvSpPr/>
          <p:nvPr>
            <p:custDataLst>
              <p:tags r:id="rId4"/>
            </p:custDataLst>
          </p:nvPr>
        </p:nvSpPr>
        <p:spPr bwMode="auto">
          <a:xfrm>
            <a:off x="4795357" y="1969041"/>
            <a:ext cx="816833" cy="395183"/>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7" name="8661124Freeform: Shape 8"/>
          <p:cNvSpPr/>
          <p:nvPr>
            <p:custDataLst>
              <p:tags r:id="rId5"/>
            </p:custDataLst>
          </p:nvPr>
        </p:nvSpPr>
        <p:spPr bwMode="auto">
          <a:xfrm>
            <a:off x="5628861" y="1555516"/>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29" name="8661124Freeform: Shape 10"/>
          <p:cNvSpPr/>
          <p:nvPr>
            <p:custDataLst>
              <p:tags r:id="rId6"/>
            </p:custDataLst>
          </p:nvPr>
        </p:nvSpPr>
        <p:spPr bwMode="auto">
          <a:xfrm>
            <a:off x="5924372" y="1787860"/>
            <a:ext cx="251693" cy="36065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0" name="8661124Freeform: Shape 11"/>
          <p:cNvSpPr/>
          <p:nvPr>
            <p:custDataLst>
              <p:tags r:id="rId7"/>
            </p:custDataLst>
          </p:nvPr>
        </p:nvSpPr>
        <p:spPr bwMode="auto">
          <a:xfrm>
            <a:off x="5981734" y="1844066"/>
            <a:ext cx="74922" cy="73771"/>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rgbClr val="A6A6A6"/>
          </a:solidFill>
          <a:ln>
            <a:noFill/>
          </a:ln>
        </p:spPr>
        <p:txBody>
          <a:bodyPr anchor="ctr"/>
          <a:lstStyle/>
          <a:p>
            <a:pPr algn="ctr"/>
            <a:endParaRPr dirty="0">
              <a:cs typeface="+mn-ea"/>
              <a:sym typeface="+mn-lt"/>
            </a:endParaRPr>
          </a:p>
        </p:txBody>
      </p:sp>
      <p:sp>
        <p:nvSpPr>
          <p:cNvPr id="31" name="8661124Freeform: Shape 60"/>
          <p:cNvSpPr/>
          <p:nvPr>
            <p:custDataLst>
              <p:tags r:id="rId8"/>
            </p:custDataLst>
          </p:nvPr>
        </p:nvSpPr>
        <p:spPr bwMode="auto">
          <a:xfrm>
            <a:off x="3395073"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2" name="8661124Freeform: Shape 61"/>
          <p:cNvSpPr/>
          <p:nvPr>
            <p:custDataLst>
              <p:tags r:id="rId9"/>
            </p:custDataLst>
          </p:nvPr>
        </p:nvSpPr>
        <p:spPr bwMode="auto">
          <a:xfrm>
            <a:off x="3664763" y="4033771"/>
            <a:ext cx="286636" cy="28671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3" name="8661124Freeform: Shape 63"/>
          <p:cNvSpPr/>
          <p:nvPr>
            <p:custDataLst>
              <p:tags r:id="rId10"/>
            </p:custDataLst>
          </p:nvPr>
        </p:nvSpPr>
        <p:spPr bwMode="auto">
          <a:xfrm>
            <a:off x="4056874"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4" name="8661124Freeform: Shape 64"/>
          <p:cNvSpPr/>
          <p:nvPr>
            <p:custDataLst>
              <p:tags r:id="rId11"/>
            </p:custDataLst>
          </p:nvPr>
        </p:nvSpPr>
        <p:spPr bwMode="auto">
          <a:xfrm>
            <a:off x="4325024" y="2457696"/>
            <a:ext cx="296882" cy="295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5" name="661124Freeform: Shape 66"/>
          <p:cNvSpPr/>
          <p:nvPr>
            <p:custDataLst>
              <p:tags r:id="rId12"/>
            </p:custDataLst>
          </p:nvPr>
        </p:nvSpPr>
        <p:spPr bwMode="auto">
          <a:xfrm>
            <a:off x="7199181"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6" name="661124Freeform: Shape 67"/>
          <p:cNvSpPr/>
          <p:nvPr>
            <p:custDataLst>
              <p:tags r:id="rId13"/>
            </p:custDataLst>
          </p:nvPr>
        </p:nvSpPr>
        <p:spPr bwMode="auto">
          <a:xfrm>
            <a:off x="7470194" y="2468645"/>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7" name="61124Freeform: Shape 69"/>
          <p:cNvSpPr/>
          <p:nvPr>
            <p:custDataLst>
              <p:tags r:id="rId14"/>
            </p:custDataLst>
          </p:nvPr>
        </p:nvSpPr>
        <p:spPr bwMode="auto">
          <a:xfrm>
            <a:off x="7862649"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8" name="661124Freeform: Shape 70"/>
          <p:cNvSpPr/>
          <p:nvPr>
            <p:custDataLst>
              <p:tags r:id="rId15"/>
            </p:custDataLst>
          </p:nvPr>
        </p:nvSpPr>
        <p:spPr bwMode="auto">
          <a:xfrm>
            <a:off x="8141297" y="4036180"/>
            <a:ext cx="285368" cy="2843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9" name="61124椭圆 1"/>
          <p:cNvSpPr/>
          <p:nvPr>
            <p:custDataLst>
              <p:tags r:id="rId16"/>
            </p:custDataLst>
          </p:nvPr>
        </p:nvSpPr>
        <p:spPr>
          <a:xfrm>
            <a:off x="4485374" y="2658568"/>
            <a:ext cx="3123810" cy="3091344"/>
          </a:xfrm>
          <a:prstGeom prst="ellipse">
            <a:avLst/>
          </a:prstGeom>
          <a:blipFill dpi="0" rotWithShape="1">
            <a:blip r:embed="rId17" cstate="screen"/>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40" name="8661124文本框 54"/>
          <p:cNvSpPr txBox="1"/>
          <p:nvPr>
            <p:custDataLst>
              <p:tags r:id="rId18"/>
            </p:custDataLst>
          </p:nvPr>
        </p:nvSpPr>
        <p:spPr>
          <a:xfrm>
            <a:off x="8769501" y="1796002"/>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41" name="661124文本框 55"/>
          <p:cNvSpPr txBox="1"/>
          <p:nvPr>
            <p:custDataLst>
              <p:tags r:id="rId19"/>
            </p:custDataLst>
          </p:nvPr>
        </p:nvSpPr>
        <p:spPr>
          <a:xfrm>
            <a:off x="8746270" y="2223294"/>
            <a:ext cx="2239686" cy="516423"/>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42" name="661124文本框 74"/>
          <p:cNvSpPr txBox="1"/>
          <p:nvPr>
            <p:custDataLst>
              <p:tags r:id="rId20"/>
            </p:custDataLst>
          </p:nvPr>
        </p:nvSpPr>
        <p:spPr>
          <a:xfrm>
            <a:off x="8746270" y="3758204"/>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43" name="61124文本框 74"/>
          <p:cNvSpPr txBox="1"/>
          <p:nvPr>
            <p:custDataLst>
              <p:tags r:id="rId21"/>
            </p:custDataLst>
          </p:nvPr>
        </p:nvSpPr>
        <p:spPr>
          <a:xfrm>
            <a:off x="8746270" y="4157812"/>
            <a:ext cx="2239686" cy="862566"/>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cs typeface="+mn-ea"/>
                <a:sym typeface="+mn-lt"/>
              </a:rPr>
              <a:t>请请替换文字内容复制你的内容到此请替换文字内容复制你的内容到此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44" name="="/>
          <p:cNvSpPr txBox="1"/>
          <p:nvPr>
            <p:custDataLst>
              <p:tags r:id="rId22"/>
            </p:custDataLst>
          </p:nvPr>
        </p:nvSpPr>
        <p:spPr>
          <a:xfrm flipH="1">
            <a:off x="2029959" y="1760183"/>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45" name="h"/>
          <p:cNvSpPr txBox="1"/>
          <p:nvPr>
            <p:custDataLst>
              <p:tags r:id="rId23"/>
            </p:custDataLst>
          </p:nvPr>
        </p:nvSpPr>
        <p:spPr>
          <a:xfrm flipH="1">
            <a:off x="705153" y="2223294"/>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46" name="8661124文本框 77"/>
          <p:cNvSpPr txBox="1"/>
          <p:nvPr>
            <p:custDataLst>
              <p:tags r:id="rId24"/>
            </p:custDataLst>
          </p:nvPr>
        </p:nvSpPr>
        <p:spPr>
          <a:xfrm flipH="1">
            <a:off x="2029959" y="3758204"/>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endParaRPr lang="zh-CN" altLang="en-US" b="1" dirty="0">
              <a:solidFill>
                <a:schemeClr val="tx1">
                  <a:lumMod val="75000"/>
                  <a:lumOff val="25000"/>
                </a:schemeClr>
              </a:solidFill>
              <a:cs typeface="+mn-ea"/>
              <a:sym typeface="+mn-lt"/>
            </a:endParaRPr>
          </a:p>
        </p:txBody>
      </p:sp>
      <p:sp>
        <p:nvSpPr>
          <p:cNvPr id="47" name="8661124文本框 77"/>
          <p:cNvSpPr txBox="1"/>
          <p:nvPr>
            <p:custDataLst>
              <p:tags r:id="rId25"/>
            </p:custDataLst>
          </p:nvPr>
        </p:nvSpPr>
        <p:spPr>
          <a:xfrm flipH="1">
            <a:off x="705153" y="4157812"/>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Effect transition="in" filter="fade">
                                      <p:cBhvr>
                                        <p:cTn id="9" dur="500"/>
                                        <p:tgtEl>
                                          <p:spTgt spid="39"/>
                                        </p:tgtEl>
                                      </p:cBhvr>
                                    </p:animEffect>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 calcmode="lin" valueType="num">
                                      <p:cBhvr>
                                        <p:cTn id="15" dur="500" fill="hold"/>
                                        <p:tgtEl>
                                          <p:spTgt spid="31"/>
                                        </p:tgtEl>
                                        <p:attrNameLst>
                                          <p:attrName>style.rotation</p:attrName>
                                        </p:attrNameLst>
                                      </p:cBhvr>
                                      <p:tavLst>
                                        <p:tav tm="0">
                                          <p:val>
                                            <p:fltVal val="360"/>
                                          </p:val>
                                        </p:tav>
                                        <p:tav tm="100000">
                                          <p:val>
                                            <p:fltVal val="0"/>
                                          </p:val>
                                        </p:tav>
                                      </p:tavLst>
                                    </p:anim>
                                    <p:animEffect transition="in" filter="fade">
                                      <p:cBhvr>
                                        <p:cTn id="16" dur="500"/>
                                        <p:tgtEl>
                                          <p:spTgt spid="31"/>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 calcmode="lin" valueType="num">
                                      <p:cBhvr>
                                        <p:cTn id="21" dur="500" fill="hold"/>
                                        <p:tgtEl>
                                          <p:spTgt spid="32"/>
                                        </p:tgtEl>
                                        <p:attrNameLst>
                                          <p:attrName>style.rotation</p:attrName>
                                        </p:attrNameLst>
                                      </p:cBhvr>
                                      <p:tavLst>
                                        <p:tav tm="0">
                                          <p:val>
                                            <p:fltVal val="360"/>
                                          </p:val>
                                        </p:tav>
                                        <p:tav tm="100000">
                                          <p:val>
                                            <p:fltVal val="0"/>
                                          </p:val>
                                        </p:tav>
                                      </p:tavLst>
                                    </p:anim>
                                    <p:animEffect transition="in" filter="fade">
                                      <p:cBhvr>
                                        <p:cTn id="22" dur="500"/>
                                        <p:tgtEl>
                                          <p:spTgt spid="32"/>
                                        </p:tgtEl>
                                      </p:cBhvr>
                                    </p:animEffect>
                                  </p:childTnLst>
                                </p:cTn>
                              </p:par>
                            </p:childTnLst>
                          </p:cTn>
                        </p:par>
                        <p:par>
                          <p:cTn id="23" fill="hold">
                            <p:stCondLst>
                              <p:cond delay="1000"/>
                            </p:stCondLst>
                            <p:childTnLst>
                              <p:par>
                                <p:cTn id="24" presetID="2" presetClass="entr" presetSubtype="8"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0-#ppt_w/2"/>
                                          </p:val>
                                        </p:tav>
                                        <p:tav tm="100000">
                                          <p:val>
                                            <p:strVal val="#ppt_x"/>
                                          </p:val>
                                        </p:tav>
                                      </p:tavLst>
                                    </p:anim>
                                    <p:anim calcmode="lin" valueType="num">
                                      <p:cBhvr additive="base">
                                        <p:cTn id="27" dur="500" fill="hold"/>
                                        <p:tgtEl>
                                          <p:spTgt spid="46"/>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47"/>
                                        </p:tgtEl>
                                        <p:attrNameLst>
                                          <p:attrName>style.visibility</p:attrName>
                                        </p:attrNameLst>
                                      </p:cBhvr>
                                      <p:to>
                                        <p:strVal val="visible"/>
                                      </p:to>
                                    </p:set>
                                    <p:anim calcmode="lin" valueType="num">
                                      <p:cBhvr additive="base">
                                        <p:cTn id="30" dur="500" fill="hold"/>
                                        <p:tgtEl>
                                          <p:spTgt spid="47"/>
                                        </p:tgtEl>
                                        <p:attrNameLst>
                                          <p:attrName>ppt_x</p:attrName>
                                        </p:attrNameLst>
                                      </p:cBhvr>
                                      <p:tavLst>
                                        <p:tav tm="0">
                                          <p:val>
                                            <p:strVal val="0-#ppt_w/2"/>
                                          </p:val>
                                        </p:tav>
                                        <p:tav tm="100000">
                                          <p:val>
                                            <p:strVal val="#ppt_x"/>
                                          </p:val>
                                        </p:tav>
                                      </p:tavLst>
                                    </p:anim>
                                    <p:anim calcmode="lin" valueType="num">
                                      <p:cBhvr additive="base">
                                        <p:cTn id="31" dur="500" fill="hold"/>
                                        <p:tgtEl>
                                          <p:spTgt spid="47"/>
                                        </p:tgtEl>
                                        <p:attrNameLst>
                                          <p:attrName>ppt_y</p:attrName>
                                        </p:attrNameLst>
                                      </p:cBhvr>
                                      <p:tavLst>
                                        <p:tav tm="0">
                                          <p:val>
                                            <p:strVal val="#ppt_y"/>
                                          </p:val>
                                        </p:tav>
                                        <p:tav tm="100000">
                                          <p:val>
                                            <p:strVal val="#ppt_y"/>
                                          </p:val>
                                        </p:tav>
                                      </p:tavLst>
                                    </p:anim>
                                  </p:childTnLst>
                                </p:cTn>
                              </p:par>
                            </p:childTnLst>
                          </p:cTn>
                        </p:par>
                        <p:par>
                          <p:cTn id="32" fill="hold">
                            <p:stCondLst>
                              <p:cond delay="1500"/>
                            </p:stCondLst>
                            <p:childTnLst>
                              <p:par>
                                <p:cTn id="33" presetID="22" presetClass="entr" presetSubtype="4"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down)">
                                      <p:cBhvr>
                                        <p:cTn id="35" dur="500"/>
                                        <p:tgtEl>
                                          <p:spTgt spid="13"/>
                                        </p:tgtEl>
                                      </p:cBhvr>
                                    </p:animEffect>
                                  </p:childTnLst>
                                </p:cTn>
                              </p:par>
                            </p:childTnLst>
                          </p:cTn>
                        </p:par>
                        <p:par>
                          <p:cTn id="36" fill="hold">
                            <p:stCondLst>
                              <p:cond delay="2000"/>
                            </p:stCondLst>
                            <p:childTnLst>
                              <p:par>
                                <p:cTn id="37" presetID="49" presetClass="entr" presetSubtype="0" decel="100000"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p:cTn id="39" dur="500" fill="hold"/>
                                        <p:tgtEl>
                                          <p:spTgt spid="33"/>
                                        </p:tgtEl>
                                        <p:attrNameLst>
                                          <p:attrName>ppt_w</p:attrName>
                                        </p:attrNameLst>
                                      </p:cBhvr>
                                      <p:tavLst>
                                        <p:tav tm="0">
                                          <p:val>
                                            <p:fltVal val="0"/>
                                          </p:val>
                                        </p:tav>
                                        <p:tav tm="100000">
                                          <p:val>
                                            <p:strVal val="#ppt_w"/>
                                          </p:val>
                                        </p:tav>
                                      </p:tavLst>
                                    </p:anim>
                                    <p:anim calcmode="lin" valueType="num">
                                      <p:cBhvr>
                                        <p:cTn id="40" dur="500" fill="hold"/>
                                        <p:tgtEl>
                                          <p:spTgt spid="33"/>
                                        </p:tgtEl>
                                        <p:attrNameLst>
                                          <p:attrName>ppt_h</p:attrName>
                                        </p:attrNameLst>
                                      </p:cBhvr>
                                      <p:tavLst>
                                        <p:tav tm="0">
                                          <p:val>
                                            <p:fltVal val="0"/>
                                          </p:val>
                                        </p:tav>
                                        <p:tav tm="100000">
                                          <p:val>
                                            <p:strVal val="#ppt_h"/>
                                          </p:val>
                                        </p:tav>
                                      </p:tavLst>
                                    </p:anim>
                                    <p:anim calcmode="lin" valueType="num">
                                      <p:cBhvr>
                                        <p:cTn id="41" dur="500" fill="hold"/>
                                        <p:tgtEl>
                                          <p:spTgt spid="33"/>
                                        </p:tgtEl>
                                        <p:attrNameLst>
                                          <p:attrName>style.rotation</p:attrName>
                                        </p:attrNameLst>
                                      </p:cBhvr>
                                      <p:tavLst>
                                        <p:tav tm="0">
                                          <p:val>
                                            <p:fltVal val="360"/>
                                          </p:val>
                                        </p:tav>
                                        <p:tav tm="100000">
                                          <p:val>
                                            <p:fltVal val="0"/>
                                          </p:val>
                                        </p:tav>
                                      </p:tavLst>
                                    </p:anim>
                                    <p:animEffect transition="in" filter="fade">
                                      <p:cBhvr>
                                        <p:cTn id="42" dur="500"/>
                                        <p:tgtEl>
                                          <p:spTgt spid="33"/>
                                        </p:tgtEl>
                                      </p:cBhvr>
                                    </p:animEffect>
                                  </p:childTnLst>
                                </p:cTn>
                              </p:par>
                              <p:par>
                                <p:cTn id="43" presetID="49" presetClass="entr" presetSubtype="0" decel="100000" fill="hold" grpId="0" nodeType="withEffect">
                                  <p:stCondLst>
                                    <p:cond delay="0"/>
                                  </p:stCondLst>
                                  <p:childTnLst>
                                    <p:set>
                                      <p:cBhvr>
                                        <p:cTn id="44" dur="1" fill="hold">
                                          <p:stCondLst>
                                            <p:cond delay="0"/>
                                          </p:stCondLst>
                                        </p:cTn>
                                        <p:tgtEl>
                                          <p:spTgt spid="34"/>
                                        </p:tgtEl>
                                        <p:attrNameLst>
                                          <p:attrName>style.visibility</p:attrName>
                                        </p:attrNameLst>
                                      </p:cBhvr>
                                      <p:to>
                                        <p:strVal val="visible"/>
                                      </p:to>
                                    </p:set>
                                    <p:anim calcmode="lin" valueType="num">
                                      <p:cBhvr>
                                        <p:cTn id="45" dur="500" fill="hold"/>
                                        <p:tgtEl>
                                          <p:spTgt spid="34"/>
                                        </p:tgtEl>
                                        <p:attrNameLst>
                                          <p:attrName>ppt_w</p:attrName>
                                        </p:attrNameLst>
                                      </p:cBhvr>
                                      <p:tavLst>
                                        <p:tav tm="0">
                                          <p:val>
                                            <p:fltVal val="0"/>
                                          </p:val>
                                        </p:tav>
                                        <p:tav tm="100000">
                                          <p:val>
                                            <p:strVal val="#ppt_w"/>
                                          </p:val>
                                        </p:tav>
                                      </p:tavLst>
                                    </p:anim>
                                    <p:anim calcmode="lin" valueType="num">
                                      <p:cBhvr>
                                        <p:cTn id="46" dur="500" fill="hold"/>
                                        <p:tgtEl>
                                          <p:spTgt spid="34"/>
                                        </p:tgtEl>
                                        <p:attrNameLst>
                                          <p:attrName>ppt_h</p:attrName>
                                        </p:attrNameLst>
                                      </p:cBhvr>
                                      <p:tavLst>
                                        <p:tav tm="0">
                                          <p:val>
                                            <p:fltVal val="0"/>
                                          </p:val>
                                        </p:tav>
                                        <p:tav tm="100000">
                                          <p:val>
                                            <p:strVal val="#ppt_h"/>
                                          </p:val>
                                        </p:tav>
                                      </p:tavLst>
                                    </p:anim>
                                    <p:anim calcmode="lin" valueType="num">
                                      <p:cBhvr>
                                        <p:cTn id="47" dur="500" fill="hold"/>
                                        <p:tgtEl>
                                          <p:spTgt spid="34"/>
                                        </p:tgtEl>
                                        <p:attrNameLst>
                                          <p:attrName>style.rotation</p:attrName>
                                        </p:attrNameLst>
                                      </p:cBhvr>
                                      <p:tavLst>
                                        <p:tav tm="0">
                                          <p:val>
                                            <p:fltVal val="360"/>
                                          </p:val>
                                        </p:tav>
                                        <p:tav tm="100000">
                                          <p:val>
                                            <p:fltVal val="0"/>
                                          </p:val>
                                        </p:tav>
                                      </p:tavLst>
                                    </p:anim>
                                    <p:animEffect transition="in" filter="fade">
                                      <p:cBhvr>
                                        <p:cTn id="48" dur="500"/>
                                        <p:tgtEl>
                                          <p:spTgt spid="34"/>
                                        </p:tgtEl>
                                      </p:cBhvr>
                                    </p:animEffect>
                                  </p:childTnLst>
                                </p:cTn>
                              </p:par>
                            </p:childTnLst>
                          </p:cTn>
                        </p:par>
                        <p:par>
                          <p:cTn id="49" fill="hold">
                            <p:stCondLst>
                              <p:cond delay="2500"/>
                            </p:stCondLst>
                            <p:childTnLst>
                              <p:par>
                                <p:cTn id="50" presetID="2" presetClass="entr" presetSubtype="8" fill="hold" grpId="0" nodeType="after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fill="hold"/>
                                        <p:tgtEl>
                                          <p:spTgt spid="44"/>
                                        </p:tgtEl>
                                        <p:attrNameLst>
                                          <p:attrName>ppt_x</p:attrName>
                                        </p:attrNameLst>
                                      </p:cBhvr>
                                      <p:tavLst>
                                        <p:tav tm="0">
                                          <p:val>
                                            <p:strVal val="0-#ppt_w/2"/>
                                          </p:val>
                                        </p:tav>
                                        <p:tav tm="100000">
                                          <p:val>
                                            <p:strVal val="#ppt_x"/>
                                          </p:val>
                                        </p:tav>
                                      </p:tavLst>
                                    </p:anim>
                                    <p:anim calcmode="lin" valueType="num">
                                      <p:cBhvr additive="base">
                                        <p:cTn id="53" dur="500" fill="hold"/>
                                        <p:tgtEl>
                                          <p:spTgt spid="44"/>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cBhvr additive="base">
                                        <p:cTn id="56" dur="500" fill="hold"/>
                                        <p:tgtEl>
                                          <p:spTgt spid="45"/>
                                        </p:tgtEl>
                                        <p:attrNameLst>
                                          <p:attrName>ppt_x</p:attrName>
                                        </p:attrNameLst>
                                      </p:cBhvr>
                                      <p:tavLst>
                                        <p:tav tm="0">
                                          <p:val>
                                            <p:strVal val="0-#ppt_w/2"/>
                                          </p:val>
                                        </p:tav>
                                        <p:tav tm="100000">
                                          <p:val>
                                            <p:strVal val="#ppt_x"/>
                                          </p:val>
                                        </p:tav>
                                      </p:tavLst>
                                    </p:anim>
                                    <p:anim calcmode="lin" valueType="num">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par>
                          <p:cTn id="58" fill="hold">
                            <p:stCondLst>
                              <p:cond delay="3000"/>
                            </p:stCondLst>
                            <p:childTnLst>
                              <p:par>
                                <p:cTn id="59" presetID="22" presetClass="entr" presetSubtype="4"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wipe(down)">
                                      <p:cBhvr>
                                        <p:cTn id="61" dur="500"/>
                                        <p:tgtEl>
                                          <p:spTgt spid="16"/>
                                        </p:tgtEl>
                                      </p:cBhvr>
                                    </p:animEffect>
                                  </p:childTnLst>
                                </p:cTn>
                              </p:par>
                            </p:childTnLst>
                          </p:cTn>
                        </p:par>
                        <p:par>
                          <p:cTn id="62" fill="hold">
                            <p:stCondLst>
                              <p:cond delay="3500"/>
                            </p:stCondLst>
                            <p:childTnLst>
                              <p:par>
                                <p:cTn id="63" presetID="49" presetClass="entr" presetSubtype="0" decel="100000"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p:cTn id="65" dur="500" fill="hold"/>
                                        <p:tgtEl>
                                          <p:spTgt spid="17"/>
                                        </p:tgtEl>
                                        <p:attrNameLst>
                                          <p:attrName>ppt_w</p:attrName>
                                        </p:attrNameLst>
                                      </p:cBhvr>
                                      <p:tavLst>
                                        <p:tav tm="0">
                                          <p:val>
                                            <p:fltVal val="0"/>
                                          </p:val>
                                        </p:tav>
                                        <p:tav tm="100000">
                                          <p:val>
                                            <p:strVal val="#ppt_w"/>
                                          </p:val>
                                        </p:tav>
                                      </p:tavLst>
                                    </p:anim>
                                    <p:anim calcmode="lin" valueType="num">
                                      <p:cBhvr>
                                        <p:cTn id="66" dur="500" fill="hold"/>
                                        <p:tgtEl>
                                          <p:spTgt spid="17"/>
                                        </p:tgtEl>
                                        <p:attrNameLst>
                                          <p:attrName>ppt_h</p:attrName>
                                        </p:attrNameLst>
                                      </p:cBhvr>
                                      <p:tavLst>
                                        <p:tav tm="0">
                                          <p:val>
                                            <p:fltVal val="0"/>
                                          </p:val>
                                        </p:tav>
                                        <p:tav tm="100000">
                                          <p:val>
                                            <p:strVal val="#ppt_h"/>
                                          </p:val>
                                        </p:tav>
                                      </p:tavLst>
                                    </p:anim>
                                    <p:anim calcmode="lin" valueType="num">
                                      <p:cBhvr>
                                        <p:cTn id="67" dur="500" fill="hold"/>
                                        <p:tgtEl>
                                          <p:spTgt spid="17"/>
                                        </p:tgtEl>
                                        <p:attrNameLst>
                                          <p:attrName>style.rotation</p:attrName>
                                        </p:attrNameLst>
                                      </p:cBhvr>
                                      <p:tavLst>
                                        <p:tav tm="0">
                                          <p:val>
                                            <p:fltVal val="360"/>
                                          </p:val>
                                        </p:tav>
                                        <p:tav tm="100000">
                                          <p:val>
                                            <p:fltVal val="0"/>
                                          </p:val>
                                        </p:tav>
                                      </p:tavLst>
                                    </p:anim>
                                    <p:animEffect transition="in" filter="fade">
                                      <p:cBhvr>
                                        <p:cTn id="68" dur="500"/>
                                        <p:tgtEl>
                                          <p:spTgt spid="17"/>
                                        </p:tgtEl>
                                      </p:cBhvr>
                                    </p:animEffect>
                                  </p:childTnLst>
                                </p:cTn>
                              </p:par>
                              <p:par>
                                <p:cTn id="69" presetID="49" presetClass="entr" presetSubtype="0" decel="100000" fill="hold" grpId="0" nodeType="with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p:cTn id="71" dur="500" fill="hold"/>
                                        <p:tgtEl>
                                          <p:spTgt spid="29"/>
                                        </p:tgtEl>
                                        <p:attrNameLst>
                                          <p:attrName>ppt_w</p:attrName>
                                        </p:attrNameLst>
                                      </p:cBhvr>
                                      <p:tavLst>
                                        <p:tav tm="0">
                                          <p:val>
                                            <p:fltVal val="0"/>
                                          </p:val>
                                        </p:tav>
                                        <p:tav tm="100000">
                                          <p:val>
                                            <p:strVal val="#ppt_w"/>
                                          </p:val>
                                        </p:tav>
                                      </p:tavLst>
                                    </p:anim>
                                    <p:anim calcmode="lin" valueType="num">
                                      <p:cBhvr>
                                        <p:cTn id="72" dur="500" fill="hold"/>
                                        <p:tgtEl>
                                          <p:spTgt spid="29"/>
                                        </p:tgtEl>
                                        <p:attrNameLst>
                                          <p:attrName>ppt_h</p:attrName>
                                        </p:attrNameLst>
                                      </p:cBhvr>
                                      <p:tavLst>
                                        <p:tav tm="0">
                                          <p:val>
                                            <p:fltVal val="0"/>
                                          </p:val>
                                        </p:tav>
                                        <p:tav tm="100000">
                                          <p:val>
                                            <p:strVal val="#ppt_h"/>
                                          </p:val>
                                        </p:tav>
                                      </p:tavLst>
                                    </p:anim>
                                    <p:anim calcmode="lin" valueType="num">
                                      <p:cBhvr>
                                        <p:cTn id="73" dur="500" fill="hold"/>
                                        <p:tgtEl>
                                          <p:spTgt spid="29"/>
                                        </p:tgtEl>
                                        <p:attrNameLst>
                                          <p:attrName>style.rotation</p:attrName>
                                        </p:attrNameLst>
                                      </p:cBhvr>
                                      <p:tavLst>
                                        <p:tav tm="0">
                                          <p:val>
                                            <p:fltVal val="360"/>
                                          </p:val>
                                        </p:tav>
                                        <p:tav tm="100000">
                                          <p:val>
                                            <p:fltVal val="0"/>
                                          </p:val>
                                        </p:tav>
                                      </p:tavLst>
                                    </p:anim>
                                    <p:animEffect transition="in" filter="fade">
                                      <p:cBhvr>
                                        <p:cTn id="74" dur="500"/>
                                        <p:tgtEl>
                                          <p:spTgt spid="29"/>
                                        </p:tgtEl>
                                      </p:cBhvr>
                                    </p:animEffect>
                                  </p:childTnLst>
                                </p:cTn>
                              </p:par>
                              <p:par>
                                <p:cTn id="75" presetID="49" presetClass="entr" presetSubtype="0" decel="100000" fill="hold" grpId="0" nodeType="withEffect">
                                  <p:stCondLst>
                                    <p:cond delay="0"/>
                                  </p:stCondLst>
                                  <p:childTnLst>
                                    <p:set>
                                      <p:cBhvr>
                                        <p:cTn id="76" dur="1" fill="hold">
                                          <p:stCondLst>
                                            <p:cond delay="0"/>
                                          </p:stCondLst>
                                        </p:cTn>
                                        <p:tgtEl>
                                          <p:spTgt spid="30"/>
                                        </p:tgtEl>
                                        <p:attrNameLst>
                                          <p:attrName>style.visibility</p:attrName>
                                        </p:attrNameLst>
                                      </p:cBhvr>
                                      <p:to>
                                        <p:strVal val="visible"/>
                                      </p:to>
                                    </p:set>
                                    <p:anim calcmode="lin" valueType="num">
                                      <p:cBhvr>
                                        <p:cTn id="77" dur="500" fill="hold"/>
                                        <p:tgtEl>
                                          <p:spTgt spid="30"/>
                                        </p:tgtEl>
                                        <p:attrNameLst>
                                          <p:attrName>ppt_w</p:attrName>
                                        </p:attrNameLst>
                                      </p:cBhvr>
                                      <p:tavLst>
                                        <p:tav tm="0">
                                          <p:val>
                                            <p:fltVal val="0"/>
                                          </p:val>
                                        </p:tav>
                                        <p:tav tm="100000">
                                          <p:val>
                                            <p:strVal val="#ppt_w"/>
                                          </p:val>
                                        </p:tav>
                                      </p:tavLst>
                                    </p:anim>
                                    <p:anim calcmode="lin" valueType="num">
                                      <p:cBhvr>
                                        <p:cTn id="78" dur="500" fill="hold"/>
                                        <p:tgtEl>
                                          <p:spTgt spid="30"/>
                                        </p:tgtEl>
                                        <p:attrNameLst>
                                          <p:attrName>ppt_h</p:attrName>
                                        </p:attrNameLst>
                                      </p:cBhvr>
                                      <p:tavLst>
                                        <p:tav tm="0">
                                          <p:val>
                                            <p:fltVal val="0"/>
                                          </p:val>
                                        </p:tav>
                                        <p:tav tm="100000">
                                          <p:val>
                                            <p:strVal val="#ppt_h"/>
                                          </p:val>
                                        </p:tav>
                                      </p:tavLst>
                                    </p:anim>
                                    <p:anim calcmode="lin" valueType="num">
                                      <p:cBhvr>
                                        <p:cTn id="79" dur="500" fill="hold"/>
                                        <p:tgtEl>
                                          <p:spTgt spid="30"/>
                                        </p:tgtEl>
                                        <p:attrNameLst>
                                          <p:attrName>style.rotation</p:attrName>
                                        </p:attrNameLst>
                                      </p:cBhvr>
                                      <p:tavLst>
                                        <p:tav tm="0">
                                          <p:val>
                                            <p:fltVal val="360"/>
                                          </p:val>
                                        </p:tav>
                                        <p:tav tm="100000">
                                          <p:val>
                                            <p:fltVal val="0"/>
                                          </p:val>
                                        </p:tav>
                                      </p:tavLst>
                                    </p:anim>
                                    <p:animEffect transition="in" filter="fade">
                                      <p:cBhvr>
                                        <p:cTn id="80" dur="500"/>
                                        <p:tgtEl>
                                          <p:spTgt spid="30"/>
                                        </p:tgtEl>
                                      </p:cBhvr>
                                    </p:animEffect>
                                  </p:childTnLst>
                                </p:cTn>
                              </p:par>
                            </p:childTnLst>
                          </p:cTn>
                        </p:par>
                        <p:par>
                          <p:cTn id="81" fill="hold">
                            <p:stCondLst>
                              <p:cond delay="4000"/>
                            </p:stCondLst>
                            <p:childTnLst>
                              <p:par>
                                <p:cTn id="82" presetID="22" presetClass="entr" presetSubtype="8" fill="hold" grpId="0" nodeType="after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wipe(left)">
                                      <p:cBhvr>
                                        <p:cTn id="84" dur="500"/>
                                        <p:tgtEl>
                                          <p:spTgt spid="15"/>
                                        </p:tgtEl>
                                      </p:cBhvr>
                                    </p:animEffect>
                                  </p:childTnLst>
                                </p:cTn>
                              </p:par>
                            </p:childTnLst>
                          </p:cTn>
                        </p:par>
                        <p:par>
                          <p:cTn id="85" fill="hold">
                            <p:stCondLst>
                              <p:cond delay="4500"/>
                            </p:stCondLst>
                            <p:childTnLst>
                              <p:par>
                                <p:cTn id="86" presetID="49" presetClass="entr" presetSubtype="0" decel="100000" fill="hold" grpId="0" nodeType="afterEffect">
                                  <p:stCondLst>
                                    <p:cond delay="0"/>
                                  </p:stCondLst>
                                  <p:childTnLst>
                                    <p:set>
                                      <p:cBhvr>
                                        <p:cTn id="87" dur="1" fill="hold">
                                          <p:stCondLst>
                                            <p:cond delay="0"/>
                                          </p:stCondLst>
                                        </p:cTn>
                                        <p:tgtEl>
                                          <p:spTgt spid="35"/>
                                        </p:tgtEl>
                                        <p:attrNameLst>
                                          <p:attrName>style.visibility</p:attrName>
                                        </p:attrNameLst>
                                      </p:cBhvr>
                                      <p:to>
                                        <p:strVal val="visible"/>
                                      </p:to>
                                    </p:set>
                                    <p:anim calcmode="lin" valueType="num">
                                      <p:cBhvr>
                                        <p:cTn id="88" dur="500" fill="hold"/>
                                        <p:tgtEl>
                                          <p:spTgt spid="35"/>
                                        </p:tgtEl>
                                        <p:attrNameLst>
                                          <p:attrName>ppt_w</p:attrName>
                                        </p:attrNameLst>
                                      </p:cBhvr>
                                      <p:tavLst>
                                        <p:tav tm="0">
                                          <p:val>
                                            <p:fltVal val="0"/>
                                          </p:val>
                                        </p:tav>
                                        <p:tav tm="100000">
                                          <p:val>
                                            <p:strVal val="#ppt_w"/>
                                          </p:val>
                                        </p:tav>
                                      </p:tavLst>
                                    </p:anim>
                                    <p:anim calcmode="lin" valueType="num">
                                      <p:cBhvr>
                                        <p:cTn id="89" dur="500" fill="hold"/>
                                        <p:tgtEl>
                                          <p:spTgt spid="35"/>
                                        </p:tgtEl>
                                        <p:attrNameLst>
                                          <p:attrName>ppt_h</p:attrName>
                                        </p:attrNameLst>
                                      </p:cBhvr>
                                      <p:tavLst>
                                        <p:tav tm="0">
                                          <p:val>
                                            <p:fltVal val="0"/>
                                          </p:val>
                                        </p:tav>
                                        <p:tav tm="100000">
                                          <p:val>
                                            <p:strVal val="#ppt_h"/>
                                          </p:val>
                                        </p:tav>
                                      </p:tavLst>
                                    </p:anim>
                                    <p:anim calcmode="lin" valueType="num">
                                      <p:cBhvr>
                                        <p:cTn id="90" dur="500" fill="hold"/>
                                        <p:tgtEl>
                                          <p:spTgt spid="35"/>
                                        </p:tgtEl>
                                        <p:attrNameLst>
                                          <p:attrName>style.rotation</p:attrName>
                                        </p:attrNameLst>
                                      </p:cBhvr>
                                      <p:tavLst>
                                        <p:tav tm="0">
                                          <p:val>
                                            <p:fltVal val="360"/>
                                          </p:val>
                                        </p:tav>
                                        <p:tav tm="100000">
                                          <p:val>
                                            <p:fltVal val="0"/>
                                          </p:val>
                                        </p:tav>
                                      </p:tavLst>
                                    </p:anim>
                                    <p:animEffect transition="in" filter="fade">
                                      <p:cBhvr>
                                        <p:cTn id="91" dur="500"/>
                                        <p:tgtEl>
                                          <p:spTgt spid="35"/>
                                        </p:tgtEl>
                                      </p:cBhvr>
                                    </p:animEffect>
                                  </p:childTnLst>
                                </p:cTn>
                              </p:par>
                              <p:par>
                                <p:cTn id="92" presetID="49" presetClass="entr" presetSubtype="0" decel="100000" fill="hold" grpId="0" nodeType="with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500" fill="hold"/>
                                        <p:tgtEl>
                                          <p:spTgt spid="36"/>
                                        </p:tgtEl>
                                        <p:attrNameLst>
                                          <p:attrName>ppt_w</p:attrName>
                                        </p:attrNameLst>
                                      </p:cBhvr>
                                      <p:tavLst>
                                        <p:tav tm="0">
                                          <p:val>
                                            <p:fltVal val="0"/>
                                          </p:val>
                                        </p:tav>
                                        <p:tav tm="100000">
                                          <p:val>
                                            <p:strVal val="#ppt_w"/>
                                          </p:val>
                                        </p:tav>
                                      </p:tavLst>
                                    </p:anim>
                                    <p:anim calcmode="lin" valueType="num">
                                      <p:cBhvr>
                                        <p:cTn id="95" dur="500" fill="hold"/>
                                        <p:tgtEl>
                                          <p:spTgt spid="36"/>
                                        </p:tgtEl>
                                        <p:attrNameLst>
                                          <p:attrName>ppt_h</p:attrName>
                                        </p:attrNameLst>
                                      </p:cBhvr>
                                      <p:tavLst>
                                        <p:tav tm="0">
                                          <p:val>
                                            <p:fltVal val="0"/>
                                          </p:val>
                                        </p:tav>
                                        <p:tav tm="100000">
                                          <p:val>
                                            <p:strVal val="#ppt_h"/>
                                          </p:val>
                                        </p:tav>
                                      </p:tavLst>
                                    </p:anim>
                                    <p:anim calcmode="lin" valueType="num">
                                      <p:cBhvr>
                                        <p:cTn id="96" dur="500" fill="hold"/>
                                        <p:tgtEl>
                                          <p:spTgt spid="36"/>
                                        </p:tgtEl>
                                        <p:attrNameLst>
                                          <p:attrName>style.rotation</p:attrName>
                                        </p:attrNameLst>
                                      </p:cBhvr>
                                      <p:tavLst>
                                        <p:tav tm="0">
                                          <p:val>
                                            <p:fltVal val="360"/>
                                          </p:val>
                                        </p:tav>
                                        <p:tav tm="100000">
                                          <p:val>
                                            <p:fltVal val="0"/>
                                          </p:val>
                                        </p:tav>
                                      </p:tavLst>
                                    </p:anim>
                                    <p:animEffect transition="in" filter="fade">
                                      <p:cBhvr>
                                        <p:cTn id="97" dur="500"/>
                                        <p:tgtEl>
                                          <p:spTgt spid="36"/>
                                        </p:tgtEl>
                                      </p:cBhvr>
                                    </p:animEffect>
                                  </p:childTnLst>
                                </p:cTn>
                              </p:par>
                            </p:childTnLst>
                          </p:cTn>
                        </p:par>
                        <p:par>
                          <p:cTn id="98" fill="hold">
                            <p:stCondLst>
                              <p:cond delay="5000"/>
                            </p:stCondLst>
                            <p:childTnLst>
                              <p:par>
                                <p:cTn id="99" presetID="2" presetClass="entr" presetSubtype="2" fill="hold" grpId="0" nodeType="afterEffect">
                                  <p:stCondLst>
                                    <p:cond delay="0"/>
                                  </p:stCondLst>
                                  <p:childTnLst>
                                    <p:set>
                                      <p:cBhvr>
                                        <p:cTn id="100" dur="1" fill="hold">
                                          <p:stCondLst>
                                            <p:cond delay="0"/>
                                          </p:stCondLst>
                                        </p:cTn>
                                        <p:tgtEl>
                                          <p:spTgt spid="40"/>
                                        </p:tgtEl>
                                        <p:attrNameLst>
                                          <p:attrName>style.visibility</p:attrName>
                                        </p:attrNameLst>
                                      </p:cBhvr>
                                      <p:to>
                                        <p:strVal val="visible"/>
                                      </p:to>
                                    </p:set>
                                    <p:anim calcmode="lin" valueType="num">
                                      <p:cBhvr additive="base">
                                        <p:cTn id="101" dur="500" fill="hold"/>
                                        <p:tgtEl>
                                          <p:spTgt spid="40"/>
                                        </p:tgtEl>
                                        <p:attrNameLst>
                                          <p:attrName>ppt_x</p:attrName>
                                        </p:attrNameLst>
                                      </p:cBhvr>
                                      <p:tavLst>
                                        <p:tav tm="0">
                                          <p:val>
                                            <p:strVal val="1+#ppt_w/2"/>
                                          </p:val>
                                        </p:tav>
                                        <p:tav tm="100000">
                                          <p:val>
                                            <p:strVal val="#ppt_x"/>
                                          </p:val>
                                        </p:tav>
                                      </p:tavLst>
                                    </p:anim>
                                    <p:anim calcmode="lin" valueType="num">
                                      <p:cBhvr additive="base">
                                        <p:cTn id="102" dur="500" fill="hold"/>
                                        <p:tgtEl>
                                          <p:spTgt spid="4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0"/>
                                  </p:stCondLst>
                                  <p:childTnLst>
                                    <p:set>
                                      <p:cBhvr>
                                        <p:cTn id="104" dur="1" fill="hold">
                                          <p:stCondLst>
                                            <p:cond delay="0"/>
                                          </p:stCondLst>
                                        </p:cTn>
                                        <p:tgtEl>
                                          <p:spTgt spid="41"/>
                                        </p:tgtEl>
                                        <p:attrNameLst>
                                          <p:attrName>style.visibility</p:attrName>
                                        </p:attrNameLst>
                                      </p:cBhvr>
                                      <p:to>
                                        <p:strVal val="visible"/>
                                      </p:to>
                                    </p:set>
                                    <p:anim calcmode="lin" valueType="num">
                                      <p:cBhvr additive="base">
                                        <p:cTn id="105" dur="500" fill="hold"/>
                                        <p:tgtEl>
                                          <p:spTgt spid="41"/>
                                        </p:tgtEl>
                                        <p:attrNameLst>
                                          <p:attrName>ppt_x</p:attrName>
                                        </p:attrNameLst>
                                      </p:cBhvr>
                                      <p:tavLst>
                                        <p:tav tm="0">
                                          <p:val>
                                            <p:strVal val="1+#ppt_w/2"/>
                                          </p:val>
                                        </p:tav>
                                        <p:tav tm="100000">
                                          <p:val>
                                            <p:strVal val="#ppt_x"/>
                                          </p:val>
                                        </p:tav>
                                      </p:tavLst>
                                    </p:anim>
                                    <p:anim calcmode="lin" valueType="num">
                                      <p:cBhvr additive="base">
                                        <p:cTn id="106" dur="500" fill="hold"/>
                                        <p:tgtEl>
                                          <p:spTgt spid="41"/>
                                        </p:tgtEl>
                                        <p:attrNameLst>
                                          <p:attrName>ppt_y</p:attrName>
                                        </p:attrNameLst>
                                      </p:cBhvr>
                                      <p:tavLst>
                                        <p:tav tm="0">
                                          <p:val>
                                            <p:strVal val="#ppt_y"/>
                                          </p:val>
                                        </p:tav>
                                        <p:tav tm="100000">
                                          <p:val>
                                            <p:strVal val="#ppt_y"/>
                                          </p:val>
                                        </p:tav>
                                      </p:tavLst>
                                    </p:anim>
                                  </p:childTnLst>
                                </p:cTn>
                              </p:par>
                            </p:childTnLst>
                          </p:cTn>
                        </p:par>
                        <p:par>
                          <p:cTn id="107" fill="hold">
                            <p:stCondLst>
                              <p:cond delay="5500"/>
                            </p:stCondLst>
                            <p:childTnLst>
                              <p:par>
                                <p:cTn id="108" presetID="22" presetClass="entr" presetSubtype="1" fill="hold" grpId="0" nodeType="afterEffect">
                                  <p:stCondLst>
                                    <p:cond delay="0"/>
                                  </p:stCondLst>
                                  <p:childTnLst>
                                    <p:set>
                                      <p:cBhvr>
                                        <p:cTn id="109" dur="1" fill="hold">
                                          <p:stCondLst>
                                            <p:cond delay="0"/>
                                          </p:stCondLst>
                                        </p:cTn>
                                        <p:tgtEl>
                                          <p:spTgt spid="14"/>
                                        </p:tgtEl>
                                        <p:attrNameLst>
                                          <p:attrName>style.visibility</p:attrName>
                                        </p:attrNameLst>
                                      </p:cBhvr>
                                      <p:to>
                                        <p:strVal val="visible"/>
                                      </p:to>
                                    </p:set>
                                    <p:animEffect transition="in" filter="wipe(up)">
                                      <p:cBhvr>
                                        <p:cTn id="110" dur="500"/>
                                        <p:tgtEl>
                                          <p:spTgt spid="14"/>
                                        </p:tgtEl>
                                      </p:cBhvr>
                                    </p:animEffect>
                                  </p:childTnLst>
                                </p:cTn>
                              </p:par>
                            </p:childTnLst>
                          </p:cTn>
                        </p:par>
                        <p:par>
                          <p:cTn id="111" fill="hold">
                            <p:stCondLst>
                              <p:cond delay="6000"/>
                            </p:stCondLst>
                            <p:childTnLst>
                              <p:par>
                                <p:cTn id="112" presetID="49" presetClass="entr" presetSubtype="0" decel="100000" fill="hold" grpId="0" nodeType="afterEffect">
                                  <p:stCondLst>
                                    <p:cond delay="0"/>
                                  </p:stCondLst>
                                  <p:childTnLst>
                                    <p:set>
                                      <p:cBhvr>
                                        <p:cTn id="113" dur="1" fill="hold">
                                          <p:stCondLst>
                                            <p:cond delay="0"/>
                                          </p:stCondLst>
                                        </p:cTn>
                                        <p:tgtEl>
                                          <p:spTgt spid="37"/>
                                        </p:tgtEl>
                                        <p:attrNameLst>
                                          <p:attrName>style.visibility</p:attrName>
                                        </p:attrNameLst>
                                      </p:cBhvr>
                                      <p:to>
                                        <p:strVal val="visible"/>
                                      </p:to>
                                    </p:set>
                                    <p:anim calcmode="lin" valueType="num">
                                      <p:cBhvr>
                                        <p:cTn id="114" dur="500" fill="hold"/>
                                        <p:tgtEl>
                                          <p:spTgt spid="37"/>
                                        </p:tgtEl>
                                        <p:attrNameLst>
                                          <p:attrName>ppt_w</p:attrName>
                                        </p:attrNameLst>
                                      </p:cBhvr>
                                      <p:tavLst>
                                        <p:tav tm="0">
                                          <p:val>
                                            <p:fltVal val="0"/>
                                          </p:val>
                                        </p:tav>
                                        <p:tav tm="100000">
                                          <p:val>
                                            <p:strVal val="#ppt_w"/>
                                          </p:val>
                                        </p:tav>
                                      </p:tavLst>
                                    </p:anim>
                                    <p:anim calcmode="lin" valueType="num">
                                      <p:cBhvr>
                                        <p:cTn id="115" dur="500" fill="hold"/>
                                        <p:tgtEl>
                                          <p:spTgt spid="37"/>
                                        </p:tgtEl>
                                        <p:attrNameLst>
                                          <p:attrName>ppt_h</p:attrName>
                                        </p:attrNameLst>
                                      </p:cBhvr>
                                      <p:tavLst>
                                        <p:tav tm="0">
                                          <p:val>
                                            <p:fltVal val="0"/>
                                          </p:val>
                                        </p:tav>
                                        <p:tav tm="100000">
                                          <p:val>
                                            <p:strVal val="#ppt_h"/>
                                          </p:val>
                                        </p:tav>
                                      </p:tavLst>
                                    </p:anim>
                                    <p:anim calcmode="lin" valueType="num">
                                      <p:cBhvr>
                                        <p:cTn id="116" dur="500" fill="hold"/>
                                        <p:tgtEl>
                                          <p:spTgt spid="37"/>
                                        </p:tgtEl>
                                        <p:attrNameLst>
                                          <p:attrName>style.rotation</p:attrName>
                                        </p:attrNameLst>
                                      </p:cBhvr>
                                      <p:tavLst>
                                        <p:tav tm="0">
                                          <p:val>
                                            <p:fltVal val="360"/>
                                          </p:val>
                                        </p:tav>
                                        <p:tav tm="100000">
                                          <p:val>
                                            <p:fltVal val="0"/>
                                          </p:val>
                                        </p:tav>
                                      </p:tavLst>
                                    </p:anim>
                                    <p:animEffect transition="in" filter="fade">
                                      <p:cBhvr>
                                        <p:cTn id="117" dur="500"/>
                                        <p:tgtEl>
                                          <p:spTgt spid="37"/>
                                        </p:tgtEl>
                                      </p:cBhvr>
                                    </p:animEffect>
                                  </p:childTnLst>
                                </p:cTn>
                              </p:par>
                              <p:par>
                                <p:cTn id="118" presetID="49" presetClass="entr" presetSubtype="0" decel="100000" fill="hold" grpId="0" nodeType="withEffect">
                                  <p:stCondLst>
                                    <p:cond delay="0"/>
                                  </p:stCondLst>
                                  <p:childTnLst>
                                    <p:set>
                                      <p:cBhvr>
                                        <p:cTn id="119" dur="1" fill="hold">
                                          <p:stCondLst>
                                            <p:cond delay="0"/>
                                          </p:stCondLst>
                                        </p:cTn>
                                        <p:tgtEl>
                                          <p:spTgt spid="38"/>
                                        </p:tgtEl>
                                        <p:attrNameLst>
                                          <p:attrName>style.visibility</p:attrName>
                                        </p:attrNameLst>
                                      </p:cBhvr>
                                      <p:to>
                                        <p:strVal val="visible"/>
                                      </p:to>
                                    </p:set>
                                    <p:anim calcmode="lin" valueType="num">
                                      <p:cBhvr>
                                        <p:cTn id="120" dur="500" fill="hold"/>
                                        <p:tgtEl>
                                          <p:spTgt spid="38"/>
                                        </p:tgtEl>
                                        <p:attrNameLst>
                                          <p:attrName>ppt_w</p:attrName>
                                        </p:attrNameLst>
                                      </p:cBhvr>
                                      <p:tavLst>
                                        <p:tav tm="0">
                                          <p:val>
                                            <p:fltVal val="0"/>
                                          </p:val>
                                        </p:tav>
                                        <p:tav tm="100000">
                                          <p:val>
                                            <p:strVal val="#ppt_w"/>
                                          </p:val>
                                        </p:tav>
                                      </p:tavLst>
                                    </p:anim>
                                    <p:anim calcmode="lin" valueType="num">
                                      <p:cBhvr>
                                        <p:cTn id="121" dur="500" fill="hold"/>
                                        <p:tgtEl>
                                          <p:spTgt spid="38"/>
                                        </p:tgtEl>
                                        <p:attrNameLst>
                                          <p:attrName>ppt_h</p:attrName>
                                        </p:attrNameLst>
                                      </p:cBhvr>
                                      <p:tavLst>
                                        <p:tav tm="0">
                                          <p:val>
                                            <p:fltVal val="0"/>
                                          </p:val>
                                        </p:tav>
                                        <p:tav tm="100000">
                                          <p:val>
                                            <p:strVal val="#ppt_h"/>
                                          </p:val>
                                        </p:tav>
                                      </p:tavLst>
                                    </p:anim>
                                    <p:anim calcmode="lin" valueType="num">
                                      <p:cBhvr>
                                        <p:cTn id="122" dur="500" fill="hold"/>
                                        <p:tgtEl>
                                          <p:spTgt spid="38"/>
                                        </p:tgtEl>
                                        <p:attrNameLst>
                                          <p:attrName>style.rotation</p:attrName>
                                        </p:attrNameLst>
                                      </p:cBhvr>
                                      <p:tavLst>
                                        <p:tav tm="0">
                                          <p:val>
                                            <p:fltVal val="360"/>
                                          </p:val>
                                        </p:tav>
                                        <p:tav tm="100000">
                                          <p:val>
                                            <p:fltVal val="0"/>
                                          </p:val>
                                        </p:tav>
                                      </p:tavLst>
                                    </p:anim>
                                    <p:animEffect transition="in" filter="fade">
                                      <p:cBhvr>
                                        <p:cTn id="123" dur="500"/>
                                        <p:tgtEl>
                                          <p:spTgt spid="38"/>
                                        </p:tgtEl>
                                      </p:cBhvr>
                                    </p:animEffect>
                                  </p:childTnLst>
                                </p:cTn>
                              </p:par>
                            </p:childTnLst>
                          </p:cTn>
                        </p:par>
                        <p:par>
                          <p:cTn id="124" fill="hold">
                            <p:stCondLst>
                              <p:cond delay="6500"/>
                            </p:stCondLst>
                            <p:childTnLst>
                              <p:par>
                                <p:cTn id="125" presetID="2" presetClass="entr" presetSubtype="2" fill="hold" grpId="0" nodeType="after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500" fill="hold"/>
                                        <p:tgtEl>
                                          <p:spTgt spid="42"/>
                                        </p:tgtEl>
                                        <p:attrNameLst>
                                          <p:attrName>ppt_x</p:attrName>
                                        </p:attrNameLst>
                                      </p:cBhvr>
                                      <p:tavLst>
                                        <p:tav tm="0">
                                          <p:val>
                                            <p:strVal val="1+#ppt_w/2"/>
                                          </p:val>
                                        </p:tav>
                                        <p:tav tm="100000">
                                          <p:val>
                                            <p:strVal val="#ppt_x"/>
                                          </p:val>
                                        </p:tav>
                                      </p:tavLst>
                                    </p:anim>
                                    <p:anim calcmode="lin" valueType="num">
                                      <p:cBhvr additive="base">
                                        <p:cTn id="128" dur="500" fill="hold"/>
                                        <p:tgtEl>
                                          <p:spTgt spid="42"/>
                                        </p:tgtEl>
                                        <p:attrNameLst>
                                          <p:attrName>ppt_y</p:attrName>
                                        </p:attrNameLst>
                                      </p:cBhvr>
                                      <p:tavLst>
                                        <p:tav tm="0">
                                          <p:val>
                                            <p:strVal val="#ppt_y"/>
                                          </p:val>
                                        </p:tav>
                                        <p:tav tm="100000">
                                          <p:val>
                                            <p:strVal val="#ppt_y"/>
                                          </p:val>
                                        </p:tav>
                                      </p:tavLst>
                                    </p:anim>
                                  </p:childTnLst>
                                </p:cTn>
                              </p:par>
                              <p:par>
                                <p:cTn id="129" presetID="2" presetClass="entr" presetSubtype="2" fill="hold" grpId="0" nodeType="withEffect">
                                  <p:stCondLst>
                                    <p:cond delay="0"/>
                                  </p:stCondLst>
                                  <p:childTnLst>
                                    <p:set>
                                      <p:cBhvr>
                                        <p:cTn id="130" dur="1" fill="hold">
                                          <p:stCondLst>
                                            <p:cond delay="0"/>
                                          </p:stCondLst>
                                        </p:cTn>
                                        <p:tgtEl>
                                          <p:spTgt spid="43"/>
                                        </p:tgtEl>
                                        <p:attrNameLst>
                                          <p:attrName>style.visibility</p:attrName>
                                        </p:attrNameLst>
                                      </p:cBhvr>
                                      <p:to>
                                        <p:strVal val="visible"/>
                                      </p:to>
                                    </p:set>
                                    <p:anim calcmode="lin" valueType="num">
                                      <p:cBhvr additive="base">
                                        <p:cTn id="131" dur="500" fill="hold"/>
                                        <p:tgtEl>
                                          <p:spTgt spid="43"/>
                                        </p:tgtEl>
                                        <p:attrNameLst>
                                          <p:attrName>ppt_x</p:attrName>
                                        </p:attrNameLst>
                                      </p:cBhvr>
                                      <p:tavLst>
                                        <p:tav tm="0">
                                          <p:val>
                                            <p:strVal val="1+#ppt_w/2"/>
                                          </p:val>
                                        </p:tav>
                                        <p:tav tm="100000">
                                          <p:val>
                                            <p:strVal val="#ppt_x"/>
                                          </p:val>
                                        </p:tav>
                                      </p:tavLst>
                                    </p:anim>
                                    <p:anim calcmode="lin" valueType="num">
                                      <p:cBhvr additive="base">
                                        <p:cTn id="132"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p:bldP spid="41" grpId="0"/>
      <p:bldP spid="42" grpId="0"/>
      <p:bldP spid="43" grpId="0"/>
      <p:bldP spid="44" grpId="0"/>
      <p:bldP spid="45" grpId="0"/>
      <p:bldP spid="46" grpId="0"/>
      <p:bldP spid="4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899078" y="1724026"/>
            <a:ext cx="5132387" cy="1704974"/>
            <a:chOff x="874713" y="1943101"/>
            <a:chExt cx="5132387" cy="1704974"/>
          </a:xfrm>
        </p:grpSpPr>
        <p:grpSp>
          <p:nvGrpSpPr>
            <p:cNvPr id="14" name="组合 13"/>
            <p:cNvGrpSpPr/>
            <p:nvPr/>
          </p:nvGrpSpPr>
          <p:grpSpPr>
            <a:xfrm>
              <a:off x="874713" y="1943101"/>
              <a:ext cx="5132387" cy="1704974"/>
              <a:chOff x="874713" y="1752601"/>
              <a:chExt cx="5132387" cy="1704974"/>
            </a:xfrm>
          </p:grpSpPr>
          <p:sp>
            <p:nvSpPr>
              <p:cNvPr id="29" name="矩形 28"/>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0"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15" name="组合 14"/>
            <p:cNvGrpSpPr/>
            <p:nvPr/>
          </p:nvGrpSpPr>
          <p:grpSpPr>
            <a:xfrm>
              <a:off x="1259398" y="2277135"/>
              <a:ext cx="3941252" cy="1027435"/>
              <a:chOff x="7483989" y="3314482"/>
              <a:chExt cx="3941252" cy="1027435"/>
            </a:xfrm>
          </p:grpSpPr>
          <p:sp>
            <p:nvSpPr>
              <p:cNvPr id="27" name="矩形 26"/>
              <p:cNvSpPr/>
              <p:nvPr/>
            </p:nvSpPr>
            <p:spPr>
              <a:xfrm>
                <a:off x="7483989" y="3732519"/>
                <a:ext cx="3941252" cy="609398"/>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endParaRPr lang="zh-CN" altLang="en-US" b="1" dirty="0">
                  <a:solidFill>
                    <a:schemeClr val="tx1">
                      <a:lumMod val="85000"/>
                      <a:lumOff val="15000"/>
                    </a:schemeClr>
                  </a:solidFill>
                  <a:cs typeface="+mn-ea"/>
                  <a:sym typeface="+mn-lt"/>
                </a:endParaRPr>
              </a:p>
            </p:txBody>
          </p:sp>
        </p:grpSp>
      </p:grpSp>
      <p:grpSp>
        <p:nvGrpSpPr>
          <p:cNvPr id="31" name="组合 30"/>
          <p:cNvGrpSpPr/>
          <p:nvPr/>
        </p:nvGrpSpPr>
        <p:grpSpPr>
          <a:xfrm>
            <a:off x="899078" y="3703638"/>
            <a:ext cx="5132387" cy="1704974"/>
            <a:chOff x="874713" y="3922713"/>
            <a:chExt cx="5132387" cy="1704974"/>
          </a:xfrm>
        </p:grpSpPr>
        <p:grpSp>
          <p:nvGrpSpPr>
            <p:cNvPr id="32" name="组合 31"/>
            <p:cNvGrpSpPr/>
            <p:nvPr/>
          </p:nvGrpSpPr>
          <p:grpSpPr>
            <a:xfrm>
              <a:off x="874713" y="3922713"/>
              <a:ext cx="5132387" cy="1704974"/>
              <a:chOff x="874713" y="1752601"/>
              <a:chExt cx="5132387" cy="1704974"/>
            </a:xfrm>
          </p:grpSpPr>
          <p:sp>
            <p:nvSpPr>
              <p:cNvPr id="36" name="矩形 35"/>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7"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33" name="组合 32"/>
            <p:cNvGrpSpPr/>
            <p:nvPr/>
          </p:nvGrpSpPr>
          <p:grpSpPr>
            <a:xfrm>
              <a:off x="1259398" y="4272447"/>
              <a:ext cx="3941252" cy="1027435"/>
              <a:chOff x="7483989" y="3314482"/>
              <a:chExt cx="3941252" cy="1027435"/>
            </a:xfrm>
          </p:grpSpPr>
          <p:sp>
            <p:nvSpPr>
              <p:cNvPr id="34" name="矩形 33"/>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35" name="矩形 34"/>
              <p:cNvSpPr/>
              <p:nvPr/>
            </p:nvSpPr>
            <p:spPr>
              <a:xfrm>
                <a:off x="7483989" y="3314482"/>
                <a:ext cx="2050552" cy="40985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endParaRPr lang="zh-CN" altLang="en-US" b="1" dirty="0">
                  <a:solidFill>
                    <a:schemeClr val="tx1">
                      <a:lumMod val="85000"/>
                      <a:lumOff val="15000"/>
                    </a:schemeClr>
                  </a:solidFill>
                  <a:cs typeface="+mn-ea"/>
                  <a:sym typeface="+mn-lt"/>
                </a:endParaRPr>
              </a:p>
            </p:txBody>
          </p:sp>
        </p:grpSp>
      </p:grpSp>
      <p:grpSp>
        <p:nvGrpSpPr>
          <p:cNvPr id="38" name="组合 37"/>
          <p:cNvGrpSpPr/>
          <p:nvPr/>
        </p:nvGrpSpPr>
        <p:grpSpPr>
          <a:xfrm>
            <a:off x="6209266" y="1724026"/>
            <a:ext cx="5132387" cy="1704974"/>
            <a:chOff x="6184901" y="1943101"/>
            <a:chExt cx="5132387" cy="1704974"/>
          </a:xfrm>
        </p:grpSpPr>
        <p:grpSp>
          <p:nvGrpSpPr>
            <p:cNvPr id="39" name="组合 38"/>
            <p:cNvGrpSpPr/>
            <p:nvPr/>
          </p:nvGrpSpPr>
          <p:grpSpPr>
            <a:xfrm>
              <a:off x="6184901" y="1943101"/>
              <a:ext cx="5132387" cy="1704974"/>
              <a:chOff x="874713" y="1752601"/>
              <a:chExt cx="5132387" cy="1704974"/>
            </a:xfrm>
          </p:grpSpPr>
          <p:sp>
            <p:nvSpPr>
              <p:cNvPr id="43" name="矩形 42"/>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4"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0" name="组合 39"/>
            <p:cNvGrpSpPr/>
            <p:nvPr/>
          </p:nvGrpSpPr>
          <p:grpSpPr>
            <a:xfrm>
              <a:off x="6569586" y="2277135"/>
              <a:ext cx="3941252" cy="1027435"/>
              <a:chOff x="7483989" y="3314482"/>
              <a:chExt cx="3941252" cy="1027435"/>
            </a:xfrm>
          </p:grpSpPr>
          <p:sp>
            <p:nvSpPr>
              <p:cNvPr id="41" name="矩形 40"/>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42" name="矩形 41"/>
              <p:cNvSpPr/>
              <p:nvPr/>
            </p:nvSpPr>
            <p:spPr>
              <a:xfrm>
                <a:off x="7483989" y="3314482"/>
                <a:ext cx="2050552" cy="40985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endParaRPr lang="zh-CN" altLang="en-US" b="1" dirty="0">
                  <a:solidFill>
                    <a:schemeClr val="tx1">
                      <a:lumMod val="85000"/>
                      <a:lumOff val="15000"/>
                    </a:schemeClr>
                  </a:solidFill>
                  <a:cs typeface="+mn-ea"/>
                  <a:sym typeface="+mn-lt"/>
                </a:endParaRPr>
              </a:p>
            </p:txBody>
          </p:sp>
        </p:grpSp>
      </p:grpSp>
      <p:grpSp>
        <p:nvGrpSpPr>
          <p:cNvPr id="45" name="组合 44"/>
          <p:cNvGrpSpPr/>
          <p:nvPr/>
        </p:nvGrpSpPr>
        <p:grpSpPr>
          <a:xfrm>
            <a:off x="6209266" y="3703638"/>
            <a:ext cx="5132387" cy="1704974"/>
            <a:chOff x="6184901" y="3922713"/>
            <a:chExt cx="5132387" cy="1704974"/>
          </a:xfrm>
        </p:grpSpPr>
        <p:grpSp>
          <p:nvGrpSpPr>
            <p:cNvPr id="46" name="组合 45"/>
            <p:cNvGrpSpPr/>
            <p:nvPr/>
          </p:nvGrpSpPr>
          <p:grpSpPr>
            <a:xfrm>
              <a:off x="6184901" y="3922713"/>
              <a:ext cx="5132387" cy="1704974"/>
              <a:chOff x="874713" y="1752601"/>
              <a:chExt cx="5132387" cy="1704974"/>
            </a:xfrm>
          </p:grpSpPr>
          <p:sp>
            <p:nvSpPr>
              <p:cNvPr id="50" name="矩形 49"/>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51" name="椭圆 37"/>
              <p:cNvSpPr/>
              <p:nvPr/>
            </p:nvSpPr>
            <p:spPr>
              <a:xfrm>
                <a:off x="5231643" y="1955426"/>
                <a:ext cx="524028" cy="586015"/>
              </a:xfrm>
              <a:custGeom>
                <a:avLst/>
                <a:gdLst>
                  <a:gd name="T0" fmla="*/ 3531 w 3631"/>
                  <a:gd name="T1" fmla="*/ 0 h 4067"/>
                  <a:gd name="T2" fmla="*/ 1249 w 3631"/>
                  <a:gd name="T3" fmla="*/ 0 h 4067"/>
                  <a:gd name="T4" fmla="*/ 1178 w 3631"/>
                  <a:gd name="T5" fmla="*/ 29 h 4067"/>
                  <a:gd name="T6" fmla="*/ 29 w 3631"/>
                  <a:gd name="T7" fmla="*/ 1179 h 4067"/>
                  <a:gd name="T8" fmla="*/ 0 w 3631"/>
                  <a:gd name="T9" fmla="*/ 1249 h 4067"/>
                  <a:gd name="T10" fmla="*/ 0 w 3631"/>
                  <a:gd name="T11" fmla="*/ 3967 h 4067"/>
                  <a:gd name="T12" fmla="*/ 100 w 3631"/>
                  <a:gd name="T13" fmla="*/ 4067 h 4067"/>
                  <a:gd name="T14" fmla="*/ 3531 w 3631"/>
                  <a:gd name="T15" fmla="*/ 4067 h 4067"/>
                  <a:gd name="T16" fmla="*/ 3631 w 3631"/>
                  <a:gd name="T17" fmla="*/ 3967 h 4067"/>
                  <a:gd name="T18" fmla="*/ 3631 w 3631"/>
                  <a:gd name="T19" fmla="*/ 100 h 4067"/>
                  <a:gd name="T20" fmla="*/ 3531 w 3631"/>
                  <a:gd name="T21" fmla="*/ 0 h 4067"/>
                  <a:gd name="T22" fmla="*/ 2636 w 3631"/>
                  <a:gd name="T23" fmla="*/ 1442 h 4067"/>
                  <a:gd name="T24" fmla="*/ 2932 w 3631"/>
                  <a:gd name="T25" fmla="*/ 1442 h 4067"/>
                  <a:gd name="T26" fmla="*/ 2932 w 3631"/>
                  <a:gd name="T27" fmla="*/ 449 h 4067"/>
                  <a:gd name="T28" fmla="*/ 2998 w 3631"/>
                  <a:gd name="T29" fmla="*/ 382 h 4067"/>
                  <a:gd name="T30" fmla="*/ 3065 w 3631"/>
                  <a:gd name="T31" fmla="*/ 449 h 4067"/>
                  <a:gd name="T32" fmla="*/ 3065 w 3631"/>
                  <a:gd name="T33" fmla="*/ 1509 h 4067"/>
                  <a:gd name="T34" fmla="*/ 2998 w 3631"/>
                  <a:gd name="T35" fmla="*/ 1575 h 4067"/>
                  <a:gd name="T36" fmla="*/ 2636 w 3631"/>
                  <a:gd name="T37" fmla="*/ 1575 h 4067"/>
                  <a:gd name="T38" fmla="*/ 2569 w 3631"/>
                  <a:gd name="T39" fmla="*/ 1509 h 4067"/>
                  <a:gd name="T40" fmla="*/ 2636 w 3631"/>
                  <a:gd name="T41" fmla="*/ 1442 h 4067"/>
                  <a:gd name="T42" fmla="*/ 1966 w 3631"/>
                  <a:gd name="T43" fmla="*/ 1442 h 4067"/>
                  <a:gd name="T44" fmla="*/ 2262 w 3631"/>
                  <a:gd name="T45" fmla="*/ 1442 h 4067"/>
                  <a:gd name="T46" fmla="*/ 2262 w 3631"/>
                  <a:gd name="T47" fmla="*/ 449 h 4067"/>
                  <a:gd name="T48" fmla="*/ 2329 w 3631"/>
                  <a:gd name="T49" fmla="*/ 382 h 4067"/>
                  <a:gd name="T50" fmla="*/ 2395 w 3631"/>
                  <a:gd name="T51" fmla="*/ 449 h 4067"/>
                  <a:gd name="T52" fmla="*/ 2395 w 3631"/>
                  <a:gd name="T53" fmla="*/ 1509 h 4067"/>
                  <a:gd name="T54" fmla="*/ 2329 w 3631"/>
                  <a:gd name="T55" fmla="*/ 1575 h 4067"/>
                  <a:gd name="T56" fmla="*/ 1966 w 3631"/>
                  <a:gd name="T57" fmla="*/ 1575 h 4067"/>
                  <a:gd name="T58" fmla="*/ 1899 w 3631"/>
                  <a:gd name="T59" fmla="*/ 1509 h 4067"/>
                  <a:gd name="T60" fmla="*/ 1966 w 3631"/>
                  <a:gd name="T61" fmla="*/ 1442 h 4067"/>
                  <a:gd name="T62" fmla="*/ 1296 w 3631"/>
                  <a:gd name="T63" fmla="*/ 1442 h 4067"/>
                  <a:gd name="T64" fmla="*/ 1592 w 3631"/>
                  <a:gd name="T65" fmla="*/ 1442 h 4067"/>
                  <a:gd name="T66" fmla="*/ 1592 w 3631"/>
                  <a:gd name="T67" fmla="*/ 449 h 4067"/>
                  <a:gd name="T68" fmla="*/ 1659 w 3631"/>
                  <a:gd name="T69" fmla="*/ 382 h 4067"/>
                  <a:gd name="T70" fmla="*/ 1726 w 3631"/>
                  <a:gd name="T71" fmla="*/ 449 h 4067"/>
                  <a:gd name="T72" fmla="*/ 1726 w 3631"/>
                  <a:gd name="T73" fmla="*/ 1509 h 4067"/>
                  <a:gd name="T74" fmla="*/ 1659 w 3631"/>
                  <a:gd name="T75" fmla="*/ 1575 h 4067"/>
                  <a:gd name="T76" fmla="*/ 1296 w 3631"/>
                  <a:gd name="T77" fmla="*/ 1575 h 4067"/>
                  <a:gd name="T78" fmla="*/ 1230 w 3631"/>
                  <a:gd name="T79" fmla="*/ 1509 h 4067"/>
                  <a:gd name="T80" fmla="*/ 1296 w 3631"/>
                  <a:gd name="T81" fmla="*/ 1442 h 4067"/>
                  <a:gd name="T82" fmla="*/ 3121 w 3631"/>
                  <a:gd name="T83" fmla="*/ 3413 h 4067"/>
                  <a:gd name="T84" fmla="*/ 510 w 3631"/>
                  <a:gd name="T85" fmla="*/ 3413 h 4067"/>
                  <a:gd name="T86" fmla="*/ 510 w 3631"/>
                  <a:gd name="T87" fmla="*/ 2126 h 4067"/>
                  <a:gd name="T88" fmla="*/ 3121 w 3631"/>
                  <a:gd name="T89" fmla="*/ 2126 h 4067"/>
                  <a:gd name="T90" fmla="*/ 3121 w 3631"/>
                  <a:gd name="T91" fmla="*/ 3413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1" h="4067">
                    <a:moveTo>
                      <a:pt x="3531" y="0"/>
                    </a:moveTo>
                    <a:lnTo>
                      <a:pt x="1249" y="0"/>
                    </a:lnTo>
                    <a:cubicBezTo>
                      <a:pt x="1222" y="0"/>
                      <a:pt x="1197" y="11"/>
                      <a:pt x="1178" y="29"/>
                    </a:cubicBezTo>
                    <a:lnTo>
                      <a:pt x="29" y="1179"/>
                    </a:lnTo>
                    <a:cubicBezTo>
                      <a:pt x="10" y="1197"/>
                      <a:pt x="0" y="1223"/>
                      <a:pt x="0" y="1249"/>
                    </a:cubicBezTo>
                    <a:lnTo>
                      <a:pt x="0" y="3967"/>
                    </a:lnTo>
                    <a:cubicBezTo>
                      <a:pt x="0" y="4022"/>
                      <a:pt x="44" y="4067"/>
                      <a:pt x="100" y="4067"/>
                    </a:cubicBezTo>
                    <a:lnTo>
                      <a:pt x="3531" y="4067"/>
                    </a:lnTo>
                    <a:cubicBezTo>
                      <a:pt x="3586" y="4067"/>
                      <a:pt x="3631" y="4022"/>
                      <a:pt x="3631" y="3967"/>
                    </a:cubicBezTo>
                    <a:lnTo>
                      <a:pt x="3631" y="100"/>
                    </a:lnTo>
                    <a:cubicBezTo>
                      <a:pt x="3631" y="45"/>
                      <a:pt x="3586" y="0"/>
                      <a:pt x="3531" y="0"/>
                    </a:cubicBezTo>
                    <a:close/>
                    <a:moveTo>
                      <a:pt x="2636" y="1442"/>
                    </a:moveTo>
                    <a:lnTo>
                      <a:pt x="2932" y="1442"/>
                    </a:lnTo>
                    <a:lnTo>
                      <a:pt x="2932" y="449"/>
                    </a:lnTo>
                    <a:cubicBezTo>
                      <a:pt x="2932" y="412"/>
                      <a:pt x="2961" y="382"/>
                      <a:pt x="2998" y="382"/>
                    </a:cubicBezTo>
                    <a:cubicBezTo>
                      <a:pt x="3035" y="382"/>
                      <a:pt x="3065" y="412"/>
                      <a:pt x="3065" y="449"/>
                    </a:cubicBezTo>
                    <a:lnTo>
                      <a:pt x="3065" y="1509"/>
                    </a:lnTo>
                    <a:cubicBezTo>
                      <a:pt x="3065" y="1546"/>
                      <a:pt x="3035" y="1575"/>
                      <a:pt x="2998" y="1575"/>
                    </a:cubicBezTo>
                    <a:lnTo>
                      <a:pt x="2636" y="1575"/>
                    </a:lnTo>
                    <a:cubicBezTo>
                      <a:pt x="2599" y="1575"/>
                      <a:pt x="2569" y="1546"/>
                      <a:pt x="2569" y="1509"/>
                    </a:cubicBezTo>
                    <a:cubicBezTo>
                      <a:pt x="2569" y="1472"/>
                      <a:pt x="2599" y="1442"/>
                      <a:pt x="2636" y="1442"/>
                    </a:cubicBezTo>
                    <a:close/>
                    <a:moveTo>
                      <a:pt x="1966" y="1442"/>
                    </a:moveTo>
                    <a:lnTo>
                      <a:pt x="2262" y="1442"/>
                    </a:lnTo>
                    <a:lnTo>
                      <a:pt x="2262" y="449"/>
                    </a:lnTo>
                    <a:cubicBezTo>
                      <a:pt x="2262" y="412"/>
                      <a:pt x="2292" y="382"/>
                      <a:pt x="2329" y="382"/>
                    </a:cubicBezTo>
                    <a:cubicBezTo>
                      <a:pt x="2366" y="382"/>
                      <a:pt x="2395" y="412"/>
                      <a:pt x="2395" y="449"/>
                    </a:cubicBezTo>
                    <a:lnTo>
                      <a:pt x="2395" y="1509"/>
                    </a:lnTo>
                    <a:cubicBezTo>
                      <a:pt x="2395" y="1546"/>
                      <a:pt x="2366" y="1575"/>
                      <a:pt x="2329" y="1575"/>
                    </a:cubicBezTo>
                    <a:lnTo>
                      <a:pt x="1966" y="1575"/>
                    </a:lnTo>
                    <a:cubicBezTo>
                      <a:pt x="1929" y="1575"/>
                      <a:pt x="1899" y="1546"/>
                      <a:pt x="1899" y="1509"/>
                    </a:cubicBezTo>
                    <a:cubicBezTo>
                      <a:pt x="1899" y="1472"/>
                      <a:pt x="1929" y="1442"/>
                      <a:pt x="1966" y="1442"/>
                    </a:cubicBezTo>
                    <a:close/>
                    <a:moveTo>
                      <a:pt x="1296" y="1442"/>
                    </a:moveTo>
                    <a:lnTo>
                      <a:pt x="1592" y="1442"/>
                    </a:lnTo>
                    <a:lnTo>
                      <a:pt x="1592" y="449"/>
                    </a:lnTo>
                    <a:cubicBezTo>
                      <a:pt x="1592" y="412"/>
                      <a:pt x="1622" y="382"/>
                      <a:pt x="1659" y="382"/>
                    </a:cubicBezTo>
                    <a:cubicBezTo>
                      <a:pt x="1696" y="382"/>
                      <a:pt x="1726" y="412"/>
                      <a:pt x="1726" y="449"/>
                    </a:cubicBezTo>
                    <a:lnTo>
                      <a:pt x="1726" y="1509"/>
                    </a:lnTo>
                    <a:cubicBezTo>
                      <a:pt x="1726" y="1546"/>
                      <a:pt x="1696" y="1575"/>
                      <a:pt x="1659" y="1575"/>
                    </a:cubicBezTo>
                    <a:lnTo>
                      <a:pt x="1296" y="1575"/>
                    </a:lnTo>
                    <a:cubicBezTo>
                      <a:pt x="1260" y="1575"/>
                      <a:pt x="1230" y="1546"/>
                      <a:pt x="1230" y="1509"/>
                    </a:cubicBezTo>
                    <a:cubicBezTo>
                      <a:pt x="1230" y="1472"/>
                      <a:pt x="1260" y="1442"/>
                      <a:pt x="1296" y="1442"/>
                    </a:cubicBezTo>
                    <a:close/>
                    <a:moveTo>
                      <a:pt x="3121" y="3413"/>
                    </a:moveTo>
                    <a:lnTo>
                      <a:pt x="510" y="3413"/>
                    </a:lnTo>
                    <a:lnTo>
                      <a:pt x="510" y="2126"/>
                    </a:lnTo>
                    <a:lnTo>
                      <a:pt x="3121" y="2126"/>
                    </a:lnTo>
                    <a:lnTo>
                      <a:pt x="3121" y="3413"/>
                    </a:ln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7" name="组合 46"/>
            <p:cNvGrpSpPr/>
            <p:nvPr/>
          </p:nvGrpSpPr>
          <p:grpSpPr>
            <a:xfrm>
              <a:off x="6569586" y="4272447"/>
              <a:ext cx="3941252" cy="1027435"/>
              <a:chOff x="7483989" y="3314482"/>
              <a:chExt cx="3941252" cy="1027435"/>
            </a:xfrm>
          </p:grpSpPr>
          <p:sp>
            <p:nvSpPr>
              <p:cNvPr id="48" name="矩形 47"/>
              <p:cNvSpPr/>
              <p:nvPr/>
            </p:nvSpPr>
            <p:spPr>
              <a:xfrm>
                <a:off x="7483989" y="3732519"/>
                <a:ext cx="3941252" cy="609398"/>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zh-CN" altLang="en-US" sz="1400" dirty="0">
                  <a:solidFill>
                    <a:schemeClr val="tx1">
                      <a:lumMod val="75000"/>
                      <a:lumOff val="25000"/>
                    </a:schemeClr>
                  </a:solidFill>
                  <a:cs typeface="+mn-ea"/>
                  <a:sym typeface="+mn-lt"/>
                </a:endParaRPr>
              </a:p>
            </p:txBody>
          </p:sp>
          <p:sp>
            <p:nvSpPr>
              <p:cNvPr id="49" name="矩形 48"/>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endParaRPr lang="zh-CN" altLang="en-US" b="1" dirty="0">
                  <a:solidFill>
                    <a:schemeClr val="tx1">
                      <a:lumMod val="85000"/>
                      <a:lumOff val="15000"/>
                    </a:schemeClr>
                  </a:solidFill>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45"/>
                                        </p:tgtEl>
                                        <p:attrNameLst>
                                          <p:attrName>style.visibility</p:attrName>
                                        </p:attrNameLst>
                                      </p:cBhvr>
                                      <p:to>
                                        <p:strVal val="visible"/>
                                      </p:to>
                                    </p:set>
                                    <p:anim calcmode="lin" valueType="num">
                                      <p:cBhvr additive="base">
                                        <p:cTn id="17" dur="500"/>
                                        <p:tgtEl>
                                          <p:spTgt spid="45"/>
                                        </p:tgtEl>
                                        <p:attrNameLst>
                                          <p:attrName>ppt_x</p:attrName>
                                        </p:attrNameLst>
                                      </p:cBhvr>
                                      <p:tavLst>
                                        <p:tav tm="0">
                                          <p:val>
                                            <p:strVal val="#ppt_x+#ppt_w*1.125000"/>
                                          </p:val>
                                        </p:tav>
                                        <p:tav tm="100000">
                                          <p:val>
                                            <p:strVal val="#ppt_x"/>
                                          </p:val>
                                        </p:tav>
                                      </p:tavLst>
                                    </p:anim>
                                    <p:animEffect transition="in" filter="wipe(left)">
                                      <p:cBhvr>
                                        <p:cTn id="18" dur="500"/>
                                        <p:tgtEl>
                                          <p:spTgt spid="45"/>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500"/>
                                        <p:tgtEl>
                                          <p:spTgt spid="31"/>
                                        </p:tgtEl>
                                        <p:attrNameLst>
                                          <p:attrName>ppt_y</p:attrName>
                                        </p:attrNameLst>
                                      </p:cBhvr>
                                      <p:tavLst>
                                        <p:tav tm="0">
                                          <p:val>
                                            <p:strVal val="#ppt_y+#ppt_h*1.125000"/>
                                          </p:val>
                                        </p:tav>
                                        <p:tav tm="100000">
                                          <p:val>
                                            <p:strVal val="#ppt_y"/>
                                          </p:val>
                                        </p:tav>
                                      </p:tavLst>
                                    </p:anim>
                                    <p:animEffect transition="in" filter="wipe(up)">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6232796"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请在此输入标题</a:t>
            </a:r>
            <a:endParaRPr lang="zh-CN" altLang="en-US" dirty="0">
              <a:latin typeface="+mn-lt"/>
              <a:ea typeface="+mn-ea"/>
              <a:cs typeface="+mn-ea"/>
              <a:sym typeface="+mn-lt"/>
            </a:endParaRPr>
          </a:p>
        </p:txBody>
      </p:sp>
      <p:sp>
        <p:nvSpPr>
          <p:cNvPr id="17" name="文本框 16"/>
          <p:cNvSpPr txBox="1"/>
          <p:nvPr/>
        </p:nvSpPr>
        <p:spPr>
          <a:xfrm>
            <a:off x="4059458" y="3836994"/>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endParaRPr kumimoji="1" lang="en-GB" altLang="zh-CN" sz="1000" dirty="0">
              <a:solidFill>
                <a:schemeClr val="tx1">
                  <a:lumMod val="50000"/>
                  <a:lumOff val="50000"/>
                </a:schemeClr>
              </a:solidFill>
              <a:cs typeface="+mn-ea"/>
              <a:sym typeface="+mn-lt"/>
            </a:endParaRPr>
          </a:p>
        </p:txBody>
      </p:sp>
      <p:sp>
        <p:nvSpPr>
          <p:cNvPr id="18" name="文本框 17"/>
          <p:cNvSpPr txBox="1"/>
          <p:nvPr/>
        </p:nvSpPr>
        <p:spPr>
          <a:xfrm>
            <a:off x="2395034" y="2819355"/>
            <a:ext cx="1040670" cy="1015663"/>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02</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10"/>
          <p:cNvSpPr/>
          <p:nvPr/>
        </p:nvSpPr>
        <p:spPr bwMode="auto">
          <a:xfrm>
            <a:off x="1748405" y="1852262"/>
            <a:ext cx="842853" cy="1402802"/>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0" name="Freeform 11"/>
          <p:cNvSpPr/>
          <p:nvPr/>
        </p:nvSpPr>
        <p:spPr bwMode="auto">
          <a:xfrm>
            <a:off x="5442037" y="1852262"/>
            <a:ext cx="493649" cy="1402802"/>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1" name="Freeform 12"/>
          <p:cNvSpPr/>
          <p:nvPr/>
        </p:nvSpPr>
        <p:spPr bwMode="auto">
          <a:xfrm>
            <a:off x="8761067" y="1852262"/>
            <a:ext cx="523807" cy="1402802"/>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2" name="Freeform 13"/>
          <p:cNvSpPr/>
          <p:nvPr/>
        </p:nvSpPr>
        <p:spPr bwMode="auto">
          <a:xfrm>
            <a:off x="3719823" y="4224899"/>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3" name="Freeform 14"/>
          <p:cNvSpPr/>
          <p:nvPr/>
        </p:nvSpPr>
        <p:spPr bwMode="auto">
          <a:xfrm>
            <a:off x="7176948" y="4224899"/>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grpSp>
        <p:nvGrpSpPr>
          <p:cNvPr id="44" name="组合 43"/>
          <p:cNvGrpSpPr/>
          <p:nvPr/>
        </p:nvGrpSpPr>
        <p:grpSpPr>
          <a:xfrm>
            <a:off x="1778564" y="1713589"/>
            <a:ext cx="2148696" cy="1047775"/>
            <a:chOff x="1778563" y="1218253"/>
            <a:chExt cx="3142089" cy="1047775"/>
          </a:xfrm>
        </p:grpSpPr>
        <p:sp>
          <p:nvSpPr>
            <p:cNvPr id="45" name="矩形 44"/>
            <p:cNvSpPr/>
            <p:nvPr/>
          </p:nvSpPr>
          <p:spPr>
            <a:xfrm>
              <a:off x="1778563" y="1542175"/>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46" name="矩形 45"/>
            <p:cNvSpPr/>
            <p:nvPr/>
          </p:nvSpPr>
          <p:spPr>
            <a:xfrm>
              <a:off x="1786187" y="1218253"/>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endParaRPr lang="zh-CN" altLang="en-US" sz="1600" b="1" dirty="0">
                <a:solidFill>
                  <a:srgbClr val="4D4D4D"/>
                </a:solidFill>
                <a:cs typeface="+mn-ea"/>
                <a:sym typeface="+mn-lt"/>
              </a:endParaRPr>
            </a:p>
          </p:txBody>
        </p:sp>
      </p:grpSp>
      <p:grpSp>
        <p:nvGrpSpPr>
          <p:cNvPr id="47" name="组合 46"/>
          <p:cNvGrpSpPr/>
          <p:nvPr/>
        </p:nvGrpSpPr>
        <p:grpSpPr>
          <a:xfrm>
            <a:off x="1696511" y="3059482"/>
            <a:ext cx="1900602" cy="1389570"/>
            <a:chOff x="1696511" y="2790392"/>
            <a:chExt cx="1900602" cy="1389570"/>
          </a:xfrm>
        </p:grpSpPr>
        <p:sp>
          <p:nvSpPr>
            <p:cNvPr id="48" name="Freeform 5"/>
            <p:cNvSpPr/>
            <p:nvPr/>
          </p:nvSpPr>
          <p:spPr bwMode="auto">
            <a:xfrm>
              <a:off x="1696511" y="2790392"/>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49" name="文本框 48"/>
            <p:cNvSpPr txBox="1"/>
            <p:nvPr/>
          </p:nvSpPr>
          <p:spPr>
            <a:xfrm>
              <a:off x="2288736"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01</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0" name="组合 49"/>
          <p:cNvGrpSpPr/>
          <p:nvPr/>
        </p:nvGrpSpPr>
        <p:grpSpPr>
          <a:xfrm>
            <a:off x="3364756" y="3002340"/>
            <a:ext cx="1900602" cy="1389570"/>
            <a:chOff x="3364756" y="2733250"/>
            <a:chExt cx="1900602" cy="1389570"/>
          </a:xfrm>
        </p:grpSpPr>
        <p:sp>
          <p:nvSpPr>
            <p:cNvPr id="51" name="Freeform 8"/>
            <p:cNvSpPr/>
            <p:nvPr/>
          </p:nvSpPr>
          <p:spPr bwMode="auto">
            <a:xfrm>
              <a:off x="3364756" y="2733250"/>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54A0D8"/>
                </a:solidFill>
                <a:effectLst/>
                <a:uLnTx/>
                <a:uFillTx/>
                <a:cs typeface="+mn-ea"/>
                <a:sym typeface="+mn-lt"/>
              </a:endParaRPr>
            </a:p>
          </p:txBody>
        </p:sp>
        <p:sp>
          <p:nvSpPr>
            <p:cNvPr id="52" name="文本框 51"/>
            <p:cNvSpPr txBox="1"/>
            <p:nvPr/>
          </p:nvSpPr>
          <p:spPr>
            <a:xfrm>
              <a:off x="3890110" y="2780159"/>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02</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3" name="组合 52"/>
          <p:cNvGrpSpPr/>
          <p:nvPr/>
        </p:nvGrpSpPr>
        <p:grpSpPr>
          <a:xfrm>
            <a:off x="5033077" y="3059482"/>
            <a:ext cx="1898864" cy="1389570"/>
            <a:chOff x="5033077" y="2790392"/>
            <a:chExt cx="1898864" cy="1389570"/>
          </a:xfrm>
        </p:grpSpPr>
        <p:sp>
          <p:nvSpPr>
            <p:cNvPr id="54" name="Freeform 6"/>
            <p:cNvSpPr/>
            <p:nvPr/>
          </p:nvSpPr>
          <p:spPr bwMode="auto">
            <a:xfrm>
              <a:off x="5033077" y="2790392"/>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55" name="文本框 54"/>
            <p:cNvSpPr txBox="1"/>
            <p:nvPr/>
          </p:nvSpPr>
          <p:spPr>
            <a:xfrm>
              <a:off x="5557547"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03</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6" name="组合 55"/>
          <p:cNvGrpSpPr/>
          <p:nvPr/>
        </p:nvGrpSpPr>
        <p:grpSpPr>
          <a:xfrm>
            <a:off x="6701322" y="3002340"/>
            <a:ext cx="1898864" cy="1389570"/>
            <a:chOff x="6701322" y="2733250"/>
            <a:chExt cx="1898864" cy="1389570"/>
          </a:xfrm>
        </p:grpSpPr>
        <p:sp>
          <p:nvSpPr>
            <p:cNvPr id="57" name="Freeform 9"/>
            <p:cNvSpPr/>
            <p:nvPr/>
          </p:nvSpPr>
          <p:spPr bwMode="auto">
            <a:xfrm>
              <a:off x="6701322" y="2733250"/>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54A0D8"/>
                </a:solidFill>
                <a:effectLst/>
                <a:uLnTx/>
                <a:uFillTx/>
                <a:cs typeface="+mn-ea"/>
                <a:sym typeface="+mn-lt"/>
              </a:endParaRPr>
            </a:p>
          </p:txBody>
        </p:sp>
        <p:sp>
          <p:nvSpPr>
            <p:cNvPr id="58" name="文本框 57"/>
            <p:cNvSpPr txBox="1"/>
            <p:nvPr/>
          </p:nvSpPr>
          <p:spPr>
            <a:xfrm>
              <a:off x="7232088" y="2780159"/>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04</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9" name="组合 58"/>
          <p:cNvGrpSpPr/>
          <p:nvPr/>
        </p:nvGrpSpPr>
        <p:grpSpPr>
          <a:xfrm>
            <a:off x="8369568" y="3059482"/>
            <a:ext cx="1898864" cy="1389570"/>
            <a:chOff x="8369568" y="2790392"/>
            <a:chExt cx="1898864" cy="1389570"/>
          </a:xfrm>
        </p:grpSpPr>
        <p:sp>
          <p:nvSpPr>
            <p:cNvPr id="60" name="Freeform 7"/>
            <p:cNvSpPr/>
            <p:nvPr/>
          </p:nvSpPr>
          <p:spPr bwMode="auto">
            <a:xfrm>
              <a:off x="8369568" y="2790392"/>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61" name="文本框 60"/>
            <p:cNvSpPr txBox="1"/>
            <p:nvPr/>
          </p:nvSpPr>
          <p:spPr>
            <a:xfrm>
              <a:off x="8936115"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05</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62" name="组合 61"/>
          <p:cNvGrpSpPr/>
          <p:nvPr/>
        </p:nvGrpSpPr>
        <p:grpSpPr>
          <a:xfrm>
            <a:off x="3751486" y="4723417"/>
            <a:ext cx="2148696" cy="1047775"/>
            <a:chOff x="3751485" y="4454327"/>
            <a:chExt cx="3142089" cy="1047775"/>
          </a:xfrm>
        </p:grpSpPr>
        <p:sp>
          <p:nvSpPr>
            <p:cNvPr id="63" name="矩形 62"/>
            <p:cNvSpPr/>
            <p:nvPr/>
          </p:nvSpPr>
          <p:spPr>
            <a:xfrm>
              <a:off x="3751485" y="4778249"/>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64" name="矩形 63"/>
            <p:cNvSpPr/>
            <p:nvPr/>
          </p:nvSpPr>
          <p:spPr>
            <a:xfrm>
              <a:off x="3801934" y="4454327"/>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endParaRPr lang="zh-CN" altLang="en-US" sz="1600" b="1" dirty="0">
                <a:solidFill>
                  <a:srgbClr val="4D4D4D"/>
                </a:solidFill>
                <a:cs typeface="+mn-ea"/>
                <a:sym typeface="+mn-lt"/>
              </a:endParaRPr>
            </a:p>
          </p:txBody>
        </p:sp>
      </p:grpSp>
      <p:grpSp>
        <p:nvGrpSpPr>
          <p:cNvPr id="65" name="组合 64"/>
          <p:cNvGrpSpPr/>
          <p:nvPr/>
        </p:nvGrpSpPr>
        <p:grpSpPr>
          <a:xfrm>
            <a:off x="5483807" y="1713589"/>
            <a:ext cx="2148696" cy="1047775"/>
            <a:chOff x="5483806" y="1218253"/>
            <a:chExt cx="3142089" cy="1047775"/>
          </a:xfrm>
        </p:grpSpPr>
        <p:sp>
          <p:nvSpPr>
            <p:cNvPr id="66" name="矩形 65"/>
            <p:cNvSpPr/>
            <p:nvPr/>
          </p:nvSpPr>
          <p:spPr>
            <a:xfrm>
              <a:off x="5483806" y="1542175"/>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67" name="矩形 66"/>
            <p:cNvSpPr/>
            <p:nvPr/>
          </p:nvSpPr>
          <p:spPr>
            <a:xfrm>
              <a:off x="5491431" y="1218253"/>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endParaRPr lang="zh-CN" altLang="en-US" sz="1600" b="1" dirty="0">
                <a:solidFill>
                  <a:srgbClr val="4D4D4D"/>
                </a:solidFill>
                <a:cs typeface="+mn-ea"/>
                <a:sym typeface="+mn-lt"/>
              </a:endParaRPr>
            </a:p>
          </p:txBody>
        </p:sp>
      </p:grpSp>
      <p:grpSp>
        <p:nvGrpSpPr>
          <p:cNvPr id="68" name="组合 67"/>
          <p:cNvGrpSpPr/>
          <p:nvPr/>
        </p:nvGrpSpPr>
        <p:grpSpPr>
          <a:xfrm>
            <a:off x="7240190" y="4723417"/>
            <a:ext cx="2148696" cy="1047775"/>
            <a:chOff x="7240189" y="4454327"/>
            <a:chExt cx="3142089" cy="1047775"/>
          </a:xfrm>
        </p:grpSpPr>
        <p:sp>
          <p:nvSpPr>
            <p:cNvPr id="69" name="矩形 68"/>
            <p:cNvSpPr/>
            <p:nvPr/>
          </p:nvSpPr>
          <p:spPr>
            <a:xfrm>
              <a:off x="7240189" y="4778249"/>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70" name="矩形 69"/>
            <p:cNvSpPr/>
            <p:nvPr/>
          </p:nvSpPr>
          <p:spPr>
            <a:xfrm>
              <a:off x="7273202" y="4454327"/>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endParaRPr lang="zh-CN" altLang="en-US" sz="1600" b="1" dirty="0">
                <a:solidFill>
                  <a:srgbClr val="4D4D4D"/>
                </a:solidFill>
                <a:cs typeface="+mn-ea"/>
                <a:sym typeface="+mn-lt"/>
              </a:endParaRPr>
            </a:p>
          </p:txBody>
        </p:sp>
      </p:grpSp>
      <p:grpSp>
        <p:nvGrpSpPr>
          <p:cNvPr id="71" name="组合 70"/>
          <p:cNvGrpSpPr/>
          <p:nvPr/>
        </p:nvGrpSpPr>
        <p:grpSpPr>
          <a:xfrm>
            <a:off x="8804091" y="1713589"/>
            <a:ext cx="2297688" cy="1047775"/>
            <a:chOff x="8804091" y="1218253"/>
            <a:chExt cx="2297688" cy="1047775"/>
          </a:xfrm>
        </p:grpSpPr>
        <p:sp>
          <p:nvSpPr>
            <p:cNvPr id="72" name="矩形 71"/>
            <p:cNvSpPr/>
            <p:nvPr/>
          </p:nvSpPr>
          <p:spPr>
            <a:xfrm>
              <a:off x="8804091" y="1542175"/>
              <a:ext cx="2297688"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73" name="矩形 72"/>
            <p:cNvSpPr/>
            <p:nvPr/>
          </p:nvSpPr>
          <p:spPr>
            <a:xfrm>
              <a:off x="8811714" y="1218253"/>
              <a:ext cx="1024639"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endParaRPr lang="zh-CN" altLang="en-US" sz="1600" b="1" dirty="0">
                <a:solidFill>
                  <a:srgbClr val="4D4D4D"/>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randombar(horizontal)">
                                      <p:cBhvr>
                                        <p:cTn id="7" dur="500"/>
                                        <p:tgtEl>
                                          <p:spTgt spid="47"/>
                                        </p:tgtEl>
                                      </p:cBhvr>
                                    </p:animEffect>
                                  </p:childTnLst>
                                </p:cTn>
                              </p:par>
                              <p:par>
                                <p:cTn id="8" presetID="14" presetClass="entr" presetSubtype="1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randombar(horizontal)">
                                      <p:cBhvr>
                                        <p:cTn id="10" dur="500"/>
                                        <p:tgtEl>
                                          <p:spTgt spid="50"/>
                                        </p:tgtEl>
                                      </p:cBhvr>
                                    </p:animEffect>
                                  </p:childTnLst>
                                </p:cTn>
                              </p:par>
                              <p:par>
                                <p:cTn id="11" presetID="14" presetClass="entr" presetSubtype="10" fill="hold" nodeType="with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randombar(horizontal)">
                                      <p:cBhvr>
                                        <p:cTn id="13" dur="500"/>
                                        <p:tgtEl>
                                          <p:spTgt spid="53"/>
                                        </p:tgtEl>
                                      </p:cBhvr>
                                    </p:animEffect>
                                  </p:childTnLst>
                                </p:cTn>
                              </p:par>
                              <p:par>
                                <p:cTn id="14" presetID="14" presetClass="entr" presetSubtype="10" fill="hold" nodeType="with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randombar(horizontal)">
                                      <p:cBhvr>
                                        <p:cTn id="16" dur="500"/>
                                        <p:tgtEl>
                                          <p:spTgt spid="56"/>
                                        </p:tgtEl>
                                      </p:cBhvr>
                                    </p:animEffect>
                                  </p:childTnLst>
                                </p:cTn>
                              </p:par>
                              <p:par>
                                <p:cTn id="17" presetID="14" presetClass="entr" presetSubtype="10" fill="hold" nodeType="with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randombar(horizontal)">
                                      <p:cBhvr>
                                        <p:cTn id="19" dur="500"/>
                                        <p:tgtEl>
                                          <p:spTgt spid="59"/>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wheel(1)">
                                      <p:cBhvr>
                                        <p:cTn id="22" dur="2000"/>
                                        <p:tgtEl>
                                          <p:spTgt spid="39"/>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wheel(1)">
                                      <p:cBhvr>
                                        <p:cTn id="25" dur="2000"/>
                                        <p:tgtEl>
                                          <p:spTgt spid="42"/>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wheel(1)">
                                      <p:cBhvr>
                                        <p:cTn id="28" dur="2000"/>
                                        <p:tgtEl>
                                          <p:spTgt spid="40"/>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heel(1)">
                                      <p:cBhvr>
                                        <p:cTn id="31" dur="2000"/>
                                        <p:tgtEl>
                                          <p:spTgt spid="43"/>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heel(1)">
                                      <p:cBhvr>
                                        <p:cTn id="34" dur="2000"/>
                                        <p:tgtEl>
                                          <p:spTgt spid="41"/>
                                        </p:tgtEl>
                                      </p:cBhvr>
                                    </p:animEffect>
                                  </p:childTnLst>
                                </p:cTn>
                              </p:par>
                            </p:childTnLst>
                          </p:cTn>
                        </p:par>
                        <p:par>
                          <p:cTn id="35" fill="hold">
                            <p:stCondLst>
                              <p:cond delay="500"/>
                            </p:stCondLst>
                            <p:childTnLst>
                              <p:par>
                                <p:cTn id="36" presetID="42" presetClass="entr" presetSubtype="0" fill="hold"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1000"/>
                                        <p:tgtEl>
                                          <p:spTgt spid="44"/>
                                        </p:tgtEl>
                                      </p:cBhvr>
                                    </p:animEffect>
                                    <p:anim calcmode="lin" valueType="num">
                                      <p:cBhvr>
                                        <p:cTn id="39" dur="1000" fill="hold"/>
                                        <p:tgtEl>
                                          <p:spTgt spid="44"/>
                                        </p:tgtEl>
                                        <p:attrNameLst>
                                          <p:attrName>ppt_x</p:attrName>
                                        </p:attrNameLst>
                                      </p:cBhvr>
                                      <p:tavLst>
                                        <p:tav tm="0">
                                          <p:val>
                                            <p:strVal val="#ppt_x"/>
                                          </p:val>
                                        </p:tav>
                                        <p:tav tm="100000">
                                          <p:val>
                                            <p:strVal val="#ppt_x"/>
                                          </p:val>
                                        </p:tav>
                                      </p:tavLst>
                                    </p:anim>
                                    <p:anim calcmode="lin" valueType="num">
                                      <p:cBhvr>
                                        <p:cTn id="40" dur="1000" fill="hold"/>
                                        <p:tgtEl>
                                          <p:spTgt spid="44"/>
                                        </p:tgtEl>
                                        <p:attrNameLst>
                                          <p:attrName>ppt_y</p:attrName>
                                        </p:attrNameLst>
                                      </p:cBhvr>
                                      <p:tavLst>
                                        <p:tav tm="0">
                                          <p:val>
                                            <p:strVal val="#ppt_y+.1"/>
                                          </p:val>
                                        </p:tav>
                                        <p:tav tm="100000">
                                          <p:val>
                                            <p:strVal val="#ppt_y"/>
                                          </p:val>
                                        </p:tav>
                                      </p:tavLst>
                                    </p:anim>
                                  </p:childTnLst>
                                </p:cTn>
                              </p:par>
                            </p:childTnLst>
                          </p:cTn>
                        </p:par>
                        <p:par>
                          <p:cTn id="41" fill="hold">
                            <p:stCondLst>
                              <p:cond delay="1500"/>
                            </p:stCondLst>
                            <p:childTnLst>
                              <p:par>
                                <p:cTn id="42" presetID="42" presetClass="entr" presetSubtype="0" fill="hold" nodeType="after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1000"/>
                                        <p:tgtEl>
                                          <p:spTgt spid="62"/>
                                        </p:tgtEl>
                                      </p:cBhvr>
                                    </p:animEffect>
                                    <p:anim calcmode="lin" valueType="num">
                                      <p:cBhvr>
                                        <p:cTn id="45" dur="1000" fill="hold"/>
                                        <p:tgtEl>
                                          <p:spTgt spid="62"/>
                                        </p:tgtEl>
                                        <p:attrNameLst>
                                          <p:attrName>ppt_x</p:attrName>
                                        </p:attrNameLst>
                                      </p:cBhvr>
                                      <p:tavLst>
                                        <p:tav tm="0">
                                          <p:val>
                                            <p:strVal val="#ppt_x"/>
                                          </p:val>
                                        </p:tav>
                                        <p:tav tm="100000">
                                          <p:val>
                                            <p:strVal val="#ppt_x"/>
                                          </p:val>
                                        </p:tav>
                                      </p:tavLst>
                                    </p:anim>
                                    <p:anim calcmode="lin" valueType="num">
                                      <p:cBhvr>
                                        <p:cTn id="46" dur="1000" fill="hold"/>
                                        <p:tgtEl>
                                          <p:spTgt spid="62"/>
                                        </p:tgtEl>
                                        <p:attrNameLst>
                                          <p:attrName>ppt_y</p:attrName>
                                        </p:attrNameLst>
                                      </p:cBhvr>
                                      <p:tavLst>
                                        <p:tav tm="0">
                                          <p:val>
                                            <p:strVal val="#ppt_y+.1"/>
                                          </p:val>
                                        </p:tav>
                                        <p:tav tm="100000">
                                          <p:val>
                                            <p:strVal val="#ppt_y"/>
                                          </p:val>
                                        </p:tav>
                                      </p:tavLst>
                                    </p:anim>
                                  </p:childTnLst>
                                </p:cTn>
                              </p:par>
                            </p:childTnLst>
                          </p:cTn>
                        </p:par>
                        <p:par>
                          <p:cTn id="47" fill="hold">
                            <p:stCondLst>
                              <p:cond delay="2500"/>
                            </p:stCondLst>
                            <p:childTnLst>
                              <p:par>
                                <p:cTn id="48" presetID="42" presetClass="entr" presetSubtype="0" fill="hold"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fade">
                                      <p:cBhvr>
                                        <p:cTn id="50" dur="1000"/>
                                        <p:tgtEl>
                                          <p:spTgt spid="65"/>
                                        </p:tgtEl>
                                      </p:cBhvr>
                                    </p:animEffect>
                                    <p:anim calcmode="lin" valueType="num">
                                      <p:cBhvr>
                                        <p:cTn id="51" dur="1000" fill="hold"/>
                                        <p:tgtEl>
                                          <p:spTgt spid="65"/>
                                        </p:tgtEl>
                                        <p:attrNameLst>
                                          <p:attrName>ppt_x</p:attrName>
                                        </p:attrNameLst>
                                      </p:cBhvr>
                                      <p:tavLst>
                                        <p:tav tm="0">
                                          <p:val>
                                            <p:strVal val="#ppt_x"/>
                                          </p:val>
                                        </p:tav>
                                        <p:tav tm="100000">
                                          <p:val>
                                            <p:strVal val="#ppt_x"/>
                                          </p:val>
                                        </p:tav>
                                      </p:tavLst>
                                    </p:anim>
                                    <p:anim calcmode="lin" valueType="num">
                                      <p:cBhvr>
                                        <p:cTn id="52" dur="1000" fill="hold"/>
                                        <p:tgtEl>
                                          <p:spTgt spid="65"/>
                                        </p:tgtEl>
                                        <p:attrNameLst>
                                          <p:attrName>ppt_y</p:attrName>
                                        </p:attrNameLst>
                                      </p:cBhvr>
                                      <p:tavLst>
                                        <p:tav tm="0">
                                          <p:val>
                                            <p:strVal val="#ppt_y+.1"/>
                                          </p:val>
                                        </p:tav>
                                        <p:tav tm="100000">
                                          <p:val>
                                            <p:strVal val="#ppt_y"/>
                                          </p:val>
                                        </p:tav>
                                      </p:tavLst>
                                    </p:anim>
                                  </p:childTnLst>
                                </p:cTn>
                              </p:par>
                            </p:childTnLst>
                          </p:cTn>
                        </p:par>
                        <p:par>
                          <p:cTn id="53" fill="hold">
                            <p:stCondLst>
                              <p:cond delay="3500"/>
                            </p:stCondLst>
                            <p:childTnLst>
                              <p:par>
                                <p:cTn id="54" presetID="42" presetClass="entr" presetSubtype="0" fill="hold" nodeType="afterEffect">
                                  <p:stCondLst>
                                    <p:cond delay="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1000"/>
                                        <p:tgtEl>
                                          <p:spTgt spid="68"/>
                                        </p:tgtEl>
                                      </p:cBhvr>
                                    </p:animEffect>
                                    <p:anim calcmode="lin" valueType="num">
                                      <p:cBhvr>
                                        <p:cTn id="57" dur="1000" fill="hold"/>
                                        <p:tgtEl>
                                          <p:spTgt spid="68"/>
                                        </p:tgtEl>
                                        <p:attrNameLst>
                                          <p:attrName>ppt_x</p:attrName>
                                        </p:attrNameLst>
                                      </p:cBhvr>
                                      <p:tavLst>
                                        <p:tav tm="0">
                                          <p:val>
                                            <p:strVal val="#ppt_x"/>
                                          </p:val>
                                        </p:tav>
                                        <p:tav tm="100000">
                                          <p:val>
                                            <p:strVal val="#ppt_x"/>
                                          </p:val>
                                        </p:tav>
                                      </p:tavLst>
                                    </p:anim>
                                    <p:anim calcmode="lin" valueType="num">
                                      <p:cBhvr>
                                        <p:cTn id="58" dur="1000" fill="hold"/>
                                        <p:tgtEl>
                                          <p:spTgt spid="68"/>
                                        </p:tgtEl>
                                        <p:attrNameLst>
                                          <p:attrName>ppt_y</p:attrName>
                                        </p:attrNameLst>
                                      </p:cBhvr>
                                      <p:tavLst>
                                        <p:tav tm="0">
                                          <p:val>
                                            <p:strVal val="#ppt_y+.1"/>
                                          </p:val>
                                        </p:tav>
                                        <p:tav tm="100000">
                                          <p:val>
                                            <p:strVal val="#ppt_y"/>
                                          </p:val>
                                        </p:tav>
                                      </p:tavLst>
                                    </p:anim>
                                  </p:childTnLst>
                                </p:cTn>
                              </p:par>
                            </p:childTnLst>
                          </p:cTn>
                        </p:par>
                        <p:par>
                          <p:cTn id="59" fill="hold">
                            <p:stCondLst>
                              <p:cond delay="4500"/>
                            </p:stCondLst>
                            <p:childTnLst>
                              <p:par>
                                <p:cTn id="60" presetID="42" presetClass="entr" presetSubtype="0"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fade">
                                      <p:cBhvr>
                                        <p:cTn id="62" dur="1000"/>
                                        <p:tgtEl>
                                          <p:spTgt spid="71"/>
                                        </p:tgtEl>
                                      </p:cBhvr>
                                    </p:animEffect>
                                    <p:anim calcmode="lin" valueType="num">
                                      <p:cBhvr>
                                        <p:cTn id="63" dur="1000" fill="hold"/>
                                        <p:tgtEl>
                                          <p:spTgt spid="71"/>
                                        </p:tgtEl>
                                        <p:attrNameLst>
                                          <p:attrName>ppt_x</p:attrName>
                                        </p:attrNameLst>
                                      </p:cBhvr>
                                      <p:tavLst>
                                        <p:tav tm="0">
                                          <p:val>
                                            <p:strVal val="#ppt_x"/>
                                          </p:val>
                                        </p:tav>
                                        <p:tav tm="100000">
                                          <p:val>
                                            <p:strVal val="#ppt_x"/>
                                          </p:val>
                                        </p:tav>
                                      </p:tavLst>
                                    </p:anim>
                                    <p:anim calcmode="lin" valueType="num">
                                      <p:cBhvr>
                                        <p:cTn id="64"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Lst>
  </p:timing>
</p:sld>
</file>

<file path=ppt/tags/tag1.xml><?xml version="1.0" encoding="utf-8"?>
<p:tagLst xmlns:p="http://schemas.openxmlformats.org/presentationml/2006/main">
  <p:tag name="PA" val="v3.2.0"/>
</p:tagLst>
</file>

<file path=ppt/tags/tag10.xml><?xml version="1.0" encoding="utf-8"?>
<p:tagLst xmlns:p="http://schemas.openxmlformats.org/presentationml/2006/main">
  <p:tag name="PA" val="v3.2.0"/>
</p:tagLst>
</file>

<file path=ppt/tags/tag11.xml><?xml version="1.0" encoding="utf-8"?>
<p:tagLst xmlns:p="http://schemas.openxmlformats.org/presentationml/2006/main">
  <p:tag name="PA" val="v3.2.0"/>
</p:tagLst>
</file>

<file path=ppt/tags/tag12.xml><?xml version="1.0" encoding="utf-8"?>
<p:tagLst xmlns:p="http://schemas.openxmlformats.org/presentationml/2006/main">
  <p:tag name="PA" val="v3.2.0"/>
</p:tagLst>
</file>

<file path=ppt/tags/tag13.xml><?xml version="1.0" encoding="utf-8"?>
<p:tagLst xmlns:p="http://schemas.openxmlformats.org/presentationml/2006/main">
  <p:tag name="PA" val="v3.2.0"/>
</p:tagLst>
</file>

<file path=ppt/tags/tag14.xml><?xml version="1.0" encoding="utf-8"?>
<p:tagLst xmlns:p="http://schemas.openxmlformats.org/presentationml/2006/main">
  <p:tag name="PA" val="v3.2.0"/>
</p:tagLst>
</file>

<file path=ppt/tags/tag15.xml><?xml version="1.0" encoding="utf-8"?>
<p:tagLst xmlns:p="http://schemas.openxmlformats.org/presentationml/2006/main">
  <p:tag name="PA" val="v3.2.0"/>
</p:tagLst>
</file>

<file path=ppt/tags/tag16.xml><?xml version="1.0" encoding="utf-8"?>
<p:tagLst xmlns:p="http://schemas.openxmlformats.org/presentationml/2006/main">
  <p:tag name="PA" val="v3.2.0"/>
</p:tagLst>
</file>

<file path=ppt/tags/tag17.xml><?xml version="1.0" encoding="utf-8"?>
<p:tagLst xmlns:p="http://schemas.openxmlformats.org/presentationml/2006/main">
  <p:tag name="PA" val="v3.2.0"/>
</p:tagLst>
</file>

<file path=ppt/tags/tag18.xml><?xml version="1.0" encoding="utf-8"?>
<p:tagLst xmlns:p="http://schemas.openxmlformats.org/presentationml/2006/main">
  <p:tag name="PA" val="v3.2.0"/>
</p:tagLst>
</file>

<file path=ppt/tags/tag19.xml><?xml version="1.0" encoding="utf-8"?>
<p:tagLst xmlns:p="http://schemas.openxmlformats.org/presentationml/2006/main">
  <p:tag name="PA" val="v3.2.0"/>
</p:tagLst>
</file>

<file path=ppt/tags/tag2.xml><?xml version="1.0" encoding="utf-8"?>
<p:tagLst xmlns:p="http://schemas.openxmlformats.org/presentationml/2006/main">
  <p:tag name="PA" val="v3.2.0"/>
</p:tagLst>
</file>

<file path=ppt/tags/tag20.xml><?xml version="1.0" encoding="utf-8"?>
<p:tagLst xmlns:p="http://schemas.openxmlformats.org/presentationml/2006/main">
  <p:tag name="PA" val="v3.2.0"/>
</p:tagLst>
</file>

<file path=ppt/tags/tag21.xml><?xml version="1.0" encoding="utf-8"?>
<p:tagLst xmlns:p="http://schemas.openxmlformats.org/presentationml/2006/main">
  <p:tag name="PA" val="v3.2.0"/>
</p:tagLst>
</file>

<file path=ppt/tags/tag22.xml><?xml version="1.0" encoding="utf-8"?>
<p:tagLst xmlns:p="http://schemas.openxmlformats.org/presentationml/2006/main">
  <p:tag name="PA" val="v3.2.0"/>
</p:tagLst>
</file>

<file path=ppt/tags/tag23.xml><?xml version="1.0" encoding="utf-8"?>
<p:tagLst xmlns:p="http://schemas.openxmlformats.org/presentationml/2006/main">
  <p:tag name="PA" val="v3.2.0"/>
</p:tagLst>
</file>

<file path=ppt/tags/tag24.xml><?xml version="1.0" encoding="utf-8"?>
<p:tagLst xmlns:p="http://schemas.openxmlformats.org/presentationml/2006/main">
  <p:tag name="PA" val="v3.2.0"/>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ISPRING_PRESENTATION_TITLE" val="PowerPoint 演示文稿"/>
  <p:tag name="ISPRING_FIRST_PUBLISH" val="1"/>
  <p:tag name="KSO_WPP_MARK_KEY" val="e0b31fbc-dd69-4fa4-9e08-ff364e41fd26"/>
  <p:tag name="COMMONDATA" val="eyJoZGlkIjoiYjNkNDYxMmIwNmM5NTY2OTdkODYxNGM2OGY2YmI2OGYifQ=="/>
  <p:tag name="commondata" val="eyJoZGlkIjoiNTdmZTMzOWVjNGJmMDlhMjFlOGQ0OTFiZmZjM2JmNTkifQ=="/>
</p:tagLst>
</file>

<file path=ppt/tags/tag3.xml><?xml version="1.0" encoding="utf-8"?>
<p:tagLst xmlns:p="http://schemas.openxmlformats.org/presentationml/2006/main">
  <p:tag name="PA" val="v3.2.0"/>
</p:tagLst>
</file>

<file path=ppt/tags/tag4.xml><?xml version="1.0" encoding="utf-8"?>
<p:tagLst xmlns:p="http://schemas.openxmlformats.org/presentationml/2006/main">
  <p:tag name="PA" val="v3.2.0"/>
</p:tagLst>
</file>

<file path=ppt/tags/tag5.xml><?xml version="1.0" encoding="utf-8"?>
<p:tagLst xmlns:p="http://schemas.openxmlformats.org/presentationml/2006/main">
  <p:tag name="PA" val="v3.2.0"/>
</p:tagLst>
</file>

<file path=ppt/tags/tag6.xml><?xml version="1.0" encoding="utf-8"?>
<p:tagLst xmlns:p="http://schemas.openxmlformats.org/presentationml/2006/main">
  <p:tag name="PA" val="v3.2.0"/>
</p:tagLst>
</file>

<file path=ppt/tags/tag7.xml><?xml version="1.0" encoding="utf-8"?>
<p:tagLst xmlns:p="http://schemas.openxmlformats.org/presentationml/2006/main">
  <p:tag name="PA" val="v3.2.0"/>
</p:tagLst>
</file>

<file path=ppt/tags/tag8.xml><?xml version="1.0" encoding="utf-8"?>
<p:tagLst xmlns:p="http://schemas.openxmlformats.org/presentationml/2006/main">
  <p:tag name="PA" val="v3.2.0"/>
</p:tagLst>
</file>

<file path=ppt/tags/tag9.xml><?xml version="1.0" encoding="utf-8"?>
<p:tagLst xmlns:p="http://schemas.openxmlformats.org/presentationml/2006/main">
  <p:tag name="PA" val="v3.2.0"/>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3875</Words>
  <Application>WPS 演示</Application>
  <PresentationFormat>宽屏</PresentationFormat>
  <Paragraphs>339</Paragraphs>
  <Slides>24</Slides>
  <Notes>21</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24</vt:i4>
      </vt:variant>
    </vt:vector>
  </HeadingPairs>
  <TitlesOfParts>
    <vt:vector size="40" baseType="lpstr">
      <vt:lpstr>Arial</vt:lpstr>
      <vt:lpstr>宋体</vt:lpstr>
      <vt:lpstr>Wingdings</vt:lpstr>
      <vt:lpstr>Arial</vt:lpstr>
      <vt:lpstr>思源黑体</vt:lpstr>
      <vt:lpstr>微软雅黑</vt:lpstr>
      <vt:lpstr>Times New Roman</vt:lpstr>
      <vt:lpstr>造字工房悦黑体验版纤细体</vt:lpstr>
      <vt:lpstr>黑体</vt:lpstr>
      <vt:lpstr>Arial Unicode MS</vt:lpstr>
      <vt:lpstr>等线</vt:lpstr>
      <vt:lpstr>Roboto Light</vt:lpstr>
      <vt:lpstr>Wide Latin</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陈浩宇</cp:lastModifiedBy>
  <cp:revision>16</cp:revision>
  <dcterms:created xsi:type="dcterms:W3CDTF">2018-06-17T04:53:00Z</dcterms:created>
  <dcterms:modified xsi:type="dcterms:W3CDTF">2024-04-25T15:07:53Z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DC1139D8EC0C4FDEABA2DBB49A713C4D_12</vt:lpwstr>
  </property>
  <property fmtid="{D5CDD505-2E9C-101B-9397-08002B2CF9AE}" pid="3" name="KSOProductBuildVer">
    <vt:lpwstr>2052-12.1.0.15374</vt:lpwstr>
  </property>
</Properties>
</file>

<file path=docProps/thumbnail.jpeg>
</file>